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6202" r:id="rId5"/>
    <p:sldId id="2147483425" r:id="rId6"/>
    <p:sldId id="2147483413" r:id="rId7"/>
    <p:sldId id="6227" r:id="rId8"/>
    <p:sldId id="2147483407" r:id="rId9"/>
    <p:sldId id="2147483408" r:id="rId10"/>
    <p:sldId id="2147483409" r:id="rId11"/>
    <p:sldId id="2147483410" r:id="rId12"/>
    <p:sldId id="2147483411" r:id="rId13"/>
    <p:sldId id="214748341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353B0-0D8C-41A0-86E3-B07C62AF6A06}" v="14" dt="2026-07-02T17:35:05.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9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Pickles" userId="51fe3e03-b003-4e96-8e41-258adc4ae4b6" providerId="ADAL" clId="{FF72FE22-D6EC-4BE6-AAFC-E07BE64035B0}"/>
    <pc:docChg chg="custSel addSld delSld modSld delMainMaster">
      <pc:chgData name="Tara Pickles" userId="51fe3e03-b003-4e96-8e41-258adc4ae4b6" providerId="ADAL" clId="{FF72FE22-D6EC-4BE6-AAFC-E07BE64035B0}" dt="2026-07-02T17:35:19.394" v="344" actId="47"/>
      <pc:docMkLst>
        <pc:docMk/>
      </pc:docMkLst>
      <pc:sldChg chg="del">
        <pc:chgData name="Tara Pickles" userId="51fe3e03-b003-4e96-8e41-258adc4ae4b6" providerId="ADAL" clId="{FF72FE22-D6EC-4BE6-AAFC-E07BE64035B0}" dt="2026-07-02T17:20:23.434" v="0" actId="47"/>
        <pc:sldMkLst>
          <pc:docMk/>
          <pc:sldMk cId="1699984365" sldId="256"/>
        </pc:sldMkLst>
      </pc:sldChg>
      <pc:sldChg chg="delSp modSp mod">
        <pc:chgData name="Tara Pickles" userId="51fe3e03-b003-4e96-8e41-258adc4ae4b6" providerId="ADAL" clId="{FF72FE22-D6EC-4BE6-AAFC-E07BE64035B0}" dt="2026-07-02T17:35:09.023" v="343" actId="478"/>
        <pc:sldMkLst>
          <pc:docMk/>
          <pc:sldMk cId="4115672210" sldId="6202"/>
        </pc:sldMkLst>
        <pc:spChg chg="mod">
          <ac:chgData name="Tara Pickles" userId="51fe3e03-b003-4e96-8e41-258adc4ae4b6" providerId="ADAL" clId="{FF72FE22-D6EC-4BE6-AAFC-E07BE64035B0}" dt="2026-07-02T17:35:05.767" v="342"/>
          <ac:spMkLst>
            <pc:docMk/>
            <pc:sldMk cId="4115672210" sldId="6202"/>
            <ac:spMk id="4" creationId="{48F568F6-EC2C-BAFC-0D30-CB59196D2C6E}"/>
          </ac:spMkLst>
        </pc:spChg>
        <pc:spChg chg="del">
          <ac:chgData name="Tara Pickles" userId="51fe3e03-b003-4e96-8e41-258adc4ae4b6" providerId="ADAL" clId="{FF72FE22-D6EC-4BE6-AAFC-E07BE64035B0}" dt="2026-07-02T17:35:09.023" v="343" actId="478"/>
          <ac:spMkLst>
            <pc:docMk/>
            <pc:sldMk cId="4115672210" sldId="6202"/>
            <ac:spMk id="5" creationId="{DD2A47EB-C474-36B9-BFF8-07FD16AA1A00}"/>
          </ac:spMkLst>
        </pc:spChg>
      </pc:sldChg>
      <pc:sldChg chg="del">
        <pc:chgData name="Tara Pickles" userId="51fe3e03-b003-4e96-8e41-258adc4ae4b6" providerId="ADAL" clId="{FF72FE22-D6EC-4BE6-AAFC-E07BE64035B0}" dt="2026-07-02T17:35:19.394" v="344" actId="47"/>
        <pc:sldMkLst>
          <pc:docMk/>
          <pc:sldMk cId="483687695" sldId="2147483424"/>
        </pc:sldMkLst>
      </pc:sldChg>
      <pc:sldChg chg="addSp delSp modSp new mod">
        <pc:chgData name="Tara Pickles" userId="51fe3e03-b003-4e96-8e41-258adc4ae4b6" providerId="ADAL" clId="{FF72FE22-D6EC-4BE6-AAFC-E07BE64035B0}" dt="2026-07-02T17:34:48.813" v="340" actId="6549"/>
        <pc:sldMkLst>
          <pc:docMk/>
          <pc:sldMk cId="2996553193" sldId="2147483425"/>
        </pc:sldMkLst>
        <pc:spChg chg="mod">
          <ac:chgData name="Tara Pickles" userId="51fe3e03-b003-4e96-8e41-258adc4ae4b6" providerId="ADAL" clId="{FF72FE22-D6EC-4BE6-AAFC-E07BE64035B0}" dt="2026-07-02T17:30:00.963" v="42" actId="20577"/>
          <ac:spMkLst>
            <pc:docMk/>
            <pc:sldMk cId="2996553193" sldId="2147483425"/>
            <ac:spMk id="2" creationId="{8FE36085-851B-DFFB-737F-2E9AD3F0608A}"/>
          </ac:spMkLst>
        </pc:spChg>
        <pc:spChg chg="del">
          <ac:chgData name="Tara Pickles" userId="51fe3e03-b003-4e96-8e41-258adc4ae4b6" providerId="ADAL" clId="{FF72FE22-D6EC-4BE6-AAFC-E07BE64035B0}" dt="2026-07-02T17:32:09.379" v="54" actId="22"/>
          <ac:spMkLst>
            <pc:docMk/>
            <pc:sldMk cId="2996553193" sldId="2147483425"/>
            <ac:spMk id="3" creationId="{FD027144-8AD8-3C13-092A-F4D7EA4008F1}"/>
          </ac:spMkLst>
        </pc:spChg>
        <pc:spChg chg="add del mod">
          <ac:chgData name="Tara Pickles" userId="51fe3e03-b003-4e96-8e41-258adc4ae4b6" providerId="ADAL" clId="{FF72FE22-D6EC-4BE6-AAFC-E07BE64035B0}" dt="2026-07-02T17:30:38.926" v="47"/>
          <ac:spMkLst>
            <pc:docMk/>
            <pc:sldMk cId="2996553193" sldId="2147483425"/>
            <ac:spMk id="5" creationId="{FE8679C6-8A9A-4F15-46FF-7A31F2E9E3E7}"/>
          </ac:spMkLst>
        </pc:spChg>
        <pc:spChg chg="add mod">
          <ac:chgData name="Tara Pickles" userId="51fe3e03-b003-4e96-8e41-258adc4ae4b6" providerId="ADAL" clId="{FF72FE22-D6EC-4BE6-AAFC-E07BE64035B0}" dt="2026-07-02T17:34:48.813" v="340" actId="6549"/>
          <ac:spMkLst>
            <pc:docMk/>
            <pc:sldMk cId="2996553193" sldId="2147483425"/>
            <ac:spMk id="6" creationId="{79BFD070-D7EC-74C8-AF00-ABB1CDFE6F4D}"/>
          </ac:spMkLst>
        </pc:spChg>
        <pc:picChg chg="add mod">
          <ac:chgData name="Tara Pickles" userId="51fe3e03-b003-4e96-8e41-258adc4ae4b6" providerId="ADAL" clId="{FF72FE22-D6EC-4BE6-AAFC-E07BE64035B0}" dt="2026-07-02T17:27:16.012" v="3"/>
          <ac:picMkLst>
            <pc:docMk/>
            <pc:sldMk cId="2996553193" sldId="2147483425"/>
            <ac:picMk id="5" creationId="{DACAFDCC-4DE3-40BB-3714-14F148AFDE4E}"/>
          </ac:picMkLst>
        </pc:picChg>
        <pc:picChg chg="add mod ord">
          <ac:chgData name="Tara Pickles" userId="51fe3e03-b003-4e96-8e41-258adc4ae4b6" providerId="ADAL" clId="{FF72FE22-D6EC-4BE6-AAFC-E07BE64035B0}" dt="2026-07-02T17:34:22.798" v="327" actId="1076"/>
          <ac:picMkLst>
            <pc:docMk/>
            <pc:sldMk cId="2996553193" sldId="2147483425"/>
            <ac:picMk id="8" creationId="{CE6AB36F-9E7A-B10E-B8AE-A01D6840CE95}"/>
          </ac:picMkLst>
        </pc:picChg>
      </pc:sldChg>
      <pc:sldChg chg="modSp new del mod">
        <pc:chgData name="Tara Pickles" userId="51fe3e03-b003-4e96-8e41-258adc4ae4b6" providerId="ADAL" clId="{FF72FE22-D6EC-4BE6-AAFC-E07BE64035B0}" dt="2026-07-02T17:34:57.937" v="341" actId="47"/>
        <pc:sldMkLst>
          <pc:docMk/>
          <pc:sldMk cId="2153470581" sldId="2147483426"/>
        </pc:sldMkLst>
        <pc:spChg chg="mod">
          <ac:chgData name="Tara Pickles" userId="51fe3e03-b003-4e96-8e41-258adc4ae4b6" providerId="ADAL" clId="{FF72FE22-D6EC-4BE6-AAFC-E07BE64035B0}" dt="2026-07-02T17:30:16.630" v="43" actId="1076"/>
          <ac:spMkLst>
            <pc:docMk/>
            <pc:sldMk cId="2153470581" sldId="2147483426"/>
            <ac:spMk id="3" creationId="{959D33AF-691C-42B3-756E-A6C91AA1F158}"/>
          </ac:spMkLst>
        </pc:spChg>
      </pc:sldChg>
      <pc:sldMasterChg chg="del delSldLayout">
        <pc:chgData name="Tara Pickles" userId="51fe3e03-b003-4e96-8e41-258adc4ae4b6" providerId="ADAL" clId="{FF72FE22-D6EC-4BE6-AAFC-E07BE64035B0}" dt="2026-07-02T17:20:23.434" v="0" actId="47"/>
        <pc:sldMasterMkLst>
          <pc:docMk/>
          <pc:sldMasterMk cId="3547044006" sldId="2147483648"/>
        </pc:sldMasterMkLst>
        <pc:sldLayoutChg chg="del">
          <pc:chgData name="Tara Pickles" userId="51fe3e03-b003-4e96-8e41-258adc4ae4b6" providerId="ADAL" clId="{FF72FE22-D6EC-4BE6-AAFC-E07BE64035B0}" dt="2026-07-02T17:20:23.434" v="0" actId="47"/>
          <pc:sldLayoutMkLst>
            <pc:docMk/>
            <pc:sldMasterMk cId="3547044006" sldId="2147483648"/>
            <pc:sldLayoutMk cId="3778319534" sldId="2147483649"/>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1066127173" sldId="2147483650"/>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816248087" sldId="2147483651"/>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1513745035" sldId="2147483652"/>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1849001954" sldId="2147483653"/>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1667757380" sldId="2147483654"/>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4221573686" sldId="2147483655"/>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3662742640" sldId="2147483656"/>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836664907" sldId="2147483657"/>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18498513" sldId="2147483658"/>
          </pc:sldLayoutMkLst>
        </pc:sldLayoutChg>
        <pc:sldLayoutChg chg="del">
          <pc:chgData name="Tara Pickles" userId="51fe3e03-b003-4e96-8e41-258adc4ae4b6" providerId="ADAL" clId="{FF72FE22-D6EC-4BE6-AAFC-E07BE64035B0}" dt="2026-07-02T17:20:23.434" v="0" actId="47"/>
          <pc:sldLayoutMkLst>
            <pc:docMk/>
            <pc:sldMasterMk cId="3547044006" sldId="2147483648"/>
            <pc:sldLayoutMk cId="3743209616" sldId="2147483659"/>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 name="Picture 40" descr="A close up of a person&#10;&#10;Description automatically generated">
            <a:extLst>
              <a:ext uri="{FF2B5EF4-FFF2-40B4-BE49-F238E27FC236}">
                <a16:creationId xmlns:a16="http://schemas.microsoft.com/office/drawing/2014/main" id="{CDCD30C7-B610-4352-A5A4-4A26A03525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2" b="2246"/>
          <a:stretch/>
        </p:blipFill>
        <p:spPr>
          <a:xfrm>
            <a:off x="0" y="-1"/>
            <a:ext cx="12192000" cy="6858001"/>
          </a:xfrm>
          <a:prstGeom prst="rect">
            <a:avLst/>
          </a:prstGeom>
        </p:spPr>
      </p:pic>
      <p:sp>
        <p:nvSpPr>
          <p:cNvPr id="2" name="Title 1">
            <a:extLst>
              <a:ext uri="{FF2B5EF4-FFF2-40B4-BE49-F238E27FC236}">
                <a16:creationId xmlns:a16="http://schemas.microsoft.com/office/drawing/2014/main" id="{80B4E306-D317-4F07-A932-5FC825D02C21}"/>
              </a:ext>
            </a:extLst>
          </p:cNvPr>
          <p:cNvSpPr>
            <a:spLocks noGrp="1"/>
          </p:cNvSpPr>
          <p:nvPr>
            <p:ph type="ctrTitle"/>
          </p:nvPr>
        </p:nvSpPr>
        <p:spPr>
          <a:xfrm>
            <a:off x="626724" y="348346"/>
            <a:ext cx="5291600" cy="2372625"/>
          </a:xfrm>
        </p:spPr>
        <p:txBody>
          <a:bodyPr anchor="b">
            <a:normAutofit/>
          </a:bodyPr>
          <a:lstStyle>
            <a:lvl1pPr algn="l">
              <a:defRPr sz="3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AD34472-0574-481E-A6A5-05B5225B3616}"/>
              </a:ext>
            </a:extLst>
          </p:cNvPr>
          <p:cNvSpPr>
            <a:spLocks noGrp="1"/>
          </p:cNvSpPr>
          <p:nvPr>
            <p:ph type="subTitle" idx="1"/>
          </p:nvPr>
        </p:nvSpPr>
        <p:spPr>
          <a:xfrm>
            <a:off x="626724" y="3134360"/>
            <a:ext cx="5291600" cy="1712675"/>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1" name="Straight Connector 10">
            <a:extLst>
              <a:ext uri="{FF2B5EF4-FFF2-40B4-BE49-F238E27FC236}">
                <a16:creationId xmlns:a16="http://schemas.microsoft.com/office/drawing/2014/main" id="{C8333F2B-FD0E-4C7D-84E3-A32F628CE698}"/>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13D4DA2-D148-4F11-9C62-7DDAB7D7E251}"/>
              </a:ext>
            </a:extLst>
          </p:cNvPr>
          <p:cNvGrpSpPr/>
          <p:nvPr userDrawn="1"/>
        </p:nvGrpSpPr>
        <p:grpSpPr>
          <a:xfrm>
            <a:off x="619125" y="5064125"/>
            <a:ext cx="1535113" cy="1160463"/>
            <a:chOff x="619125" y="5064125"/>
            <a:chExt cx="1535113" cy="1160463"/>
          </a:xfrm>
          <a:solidFill>
            <a:srgbClr val="FFFFFF"/>
          </a:solidFill>
        </p:grpSpPr>
        <p:sp>
          <p:nvSpPr>
            <p:cNvPr id="14" name="Freeform 5">
              <a:extLst>
                <a:ext uri="{FF2B5EF4-FFF2-40B4-BE49-F238E27FC236}">
                  <a16:creationId xmlns:a16="http://schemas.microsoft.com/office/drawing/2014/main" id="{A77265BB-9F0F-4332-969F-4E81C0D52263}"/>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E70386CB-A57E-4AD7-9046-C8076DE5610D}"/>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44A7D09F-F2B6-4142-B490-F72ECDF85378}"/>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Rectangle 8">
              <a:extLst>
                <a:ext uri="{FF2B5EF4-FFF2-40B4-BE49-F238E27FC236}">
                  <a16:creationId xmlns:a16="http://schemas.microsoft.com/office/drawing/2014/main" id="{A5CB4953-B69A-4556-9CE1-001CEF148187}"/>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9">
              <a:extLst>
                <a:ext uri="{FF2B5EF4-FFF2-40B4-BE49-F238E27FC236}">
                  <a16:creationId xmlns:a16="http://schemas.microsoft.com/office/drawing/2014/main" id="{069262CD-45AF-488F-8A91-9E12B35F2EF8}"/>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10">
              <a:extLst>
                <a:ext uri="{FF2B5EF4-FFF2-40B4-BE49-F238E27FC236}">
                  <a16:creationId xmlns:a16="http://schemas.microsoft.com/office/drawing/2014/main" id="{6F3C5416-6A8C-47E9-AFF2-C95AA1583F8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11">
              <a:extLst>
                <a:ext uri="{FF2B5EF4-FFF2-40B4-BE49-F238E27FC236}">
                  <a16:creationId xmlns:a16="http://schemas.microsoft.com/office/drawing/2014/main" id="{6D1E7241-1688-4095-B224-EBBD8E95779F}"/>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2">
              <a:extLst>
                <a:ext uri="{FF2B5EF4-FFF2-40B4-BE49-F238E27FC236}">
                  <a16:creationId xmlns:a16="http://schemas.microsoft.com/office/drawing/2014/main" id="{4A76FDF2-9468-4461-9308-94E053713435}"/>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3">
              <a:extLst>
                <a:ext uri="{FF2B5EF4-FFF2-40B4-BE49-F238E27FC236}">
                  <a16:creationId xmlns:a16="http://schemas.microsoft.com/office/drawing/2014/main" id="{C3E07ECD-D76B-4FB0-B967-CBED00E4570D}"/>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14">
              <a:extLst>
                <a:ext uri="{FF2B5EF4-FFF2-40B4-BE49-F238E27FC236}">
                  <a16:creationId xmlns:a16="http://schemas.microsoft.com/office/drawing/2014/main" id="{C67F3EFB-9309-4A57-B430-0075B7A77B41}"/>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5">
              <a:extLst>
                <a:ext uri="{FF2B5EF4-FFF2-40B4-BE49-F238E27FC236}">
                  <a16:creationId xmlns:a16="http://schemas.microsoft.com/office/drawing/2014/main" id="{45377183-EDA7-4FBA-A92D-5FC86B960B23}"/>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6">
              <a:extLst>
                <a:ext uri="{FF2B5EF4-FFF2-40B4-BE49-F238E27FC236}">
                  <a16:creationId xmlns:a16="http://schemas.microsoft.com/office/drawing/2014/main" id="{E7B89826-526D-47D6-BFFA-1D35C0E66301}"/>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Rectangle 17">
              <a:extLst>
                <a:ext uri="{FF2B5EF4-FFF2-40B4-BE49-F238E27FC236}">
                  <a16:creationId xmlns:a16="http://schemas.microsoft.com/office/drawing/2014/main" id="{CE10C34B-93E9-4104-A5CB-94D030DE6D3B}"/>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8">
              <a:extLst>
                <a:ext uri="{FF2B5EF4-FFF2-40B4-BE49-F238E27FC236}">
                  <a16:creationId xmlns:a16="http://schemas.microsoft.com/office/drawing/2014/main" id="{9057568E-64DD-40D7-89E3-6B2722291E67}"/>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9">
              <a:extLst>
                <a:ext uri="{FF2B5EF4-FFF2-40B4-BE49-F238E27FC236}">
                  <a16:creationId xmlns:a16="http://schemas.microsoft.com/office/drawing/2014/main" id="{32C72CF1-B64C-489F-81BF-2856EB8755B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0">
              <a:extLst>
                <a:ext uri="{FF2B5EF4-FFF2-40B4-BE49-F238E27FC236}">
                  <a16:creationId xmlns:a16="http://schemas.microsoft.com/office/drawing/2014/main" id="{D8322CB3-7A48-4229-BEC3-9849BA676B38}"/>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1">
              <a:extLst>
                <a:ext uri="{FF2B5EF4-FFF2-40B4-BE49-F238E27FC236}">
                  <a16:creationId xmlns:a16="http://schemas.microsoft.com/office/drawing/2014/main" id="{944A9A11-1163-4360-8F70-E3C89887D616}"/>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2">
              <a:extLst>
                <a:ext uri="{FF2B5EF4-FFF2-40B4-BE49-F238E27FC236}">
                  <a16:creationId xmlns:a16="http://schemas.microsoft.com/office/drawing/2014/main" id="{BFC4BD51-3EBF-4336-9323-828D22A84691}"/>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23">
              <a:extLst>
                <a:ext uri="{FF2B5EF4-FFF2-40B4-BE49-F238E27FC236}">
                  <a16:creationId xmlns:a16="http://schemas.microsoft.com/office/drawing/2014/main" id="{FA036E24-CF4D-44D0-8415-8247CB4C2391}"/>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24">
              <a:extLst>
                <a:ext uri="{FF2B5EF4-FFF2-40B4-BE49-F238E27FC236}">
                  <a16:creationId xmlns:a16="http://schemas.microsoft.com/office/drawing/2014/main" id="{6DA1DF18-FC38-49BE-9BFE-FC2CB3393E91}"/>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25">
              <a:extLst>
                <a:ext uri="{FF2B5EF4-FFF2-40B4-BE49-F238E27FC236}">
                  <a16:creationId xmlns:a16="http://schemas.microsoft.com/office/drawing/2014/main" id="{94A2BB9A-B490-4122-9CD5-1F111184D961}"/>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26">
              <a:extLst>
                <a:ext uri="{FF2B5EF4-FFF2-40B4-BE49-F238E27FC236}">
                  <a16:creationId xmlns:a16="http://schemas.microsoft.com/office/drawing/2014/main" id="{D4005F77-B75C-4359-BA39-342BADE0FB87}"/>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27">
              <a:extLst>
                <a:ext uri="{FF2B5EF4-FFF2-40B4-BE49-F238E27FC236}">
                  <a16:creationId xmlns:a16="http://schemas.microsoft.com/office/drawing/2014/main" id="{5D3DE230-845B-48BF-97AE-EF9FF751D239}"/>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28">
              <a:extLst>
                <a:ext uri="{FF2B5EF4-FFF2-40B4-BE49-F238E27FC236}">
                  <a16:creationId xmlns:a16="http://schemas.microsoft.com/office/drawing/2014/main" id="{B3A860A0-9D8F-4F66-9A59-C1CF8AE7EC45}"/>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29">
              <a:extLst>
                <a:ext uri="{FF2B5EF4-FFF2-40B4-BE49-F238E27FC236}">
                  <a16:creationId xmlns:a16="http://schemas.microsoft.com/office/drawing/2014/main" id="{FB430C34-395E-4DE1-B686-D0296CACF706}"/>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813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F262-DE83-4266-93EA-9037E7497529}"/>
              </a:ext>
            </a:extLst>
          </p:cNvPr>
          <p:cNvSpPr>
            <a:spLocks noGrp="1"/>
          </p:cNvSpPr>
          <p:nvPr>
            <p:ph type="title" hasCustomPrompt="1"/>
          </p:nvPr>
        </p:nvSpPr>
        <p:spPr>
          <a:xfrm>
            <a:off x="638176" y="496927"/>
            <a:ext cx="4170492" cy="607973"/>
          </a:xfrm>
        </p:spPr>
        <p:txBody>
          <a:bodyPr/>
          <a:lstStyle>
            <a:lvl1pPr>
              <a:defRPr/>
            </a:lvl1pPr>
          </a:lstStyle>
          <a:p>
            <a:r>
              <a:rPr lang="en-US"/>
              <a:t>Slide title here</a:t>
            </a:r>
            <a:endParaRPr lang="en-GB"/>
          </a:p>
        </p:txBody>
      </p:sp>
      <p:sp>
        <p:nvSpPr>
          <p:cNvPr id="3" name="Content Placeholder 2">
            <a:extLst>
              <a:ext uri="{FF2B5EF4-FFF2-40B4-BE49-F238E27FC236}">
                <a16:creationId xmlns:a16="http://schemas.microsoft.com/office/drawing/2014/main" id="{7FEB0503-069D-4556-9BC1-7A9EA470876F}"/>
              </a:ext>
            </a:extLst>
          </p:cNvPr>
          <p:cNvSpPr>
            <a:spLocks noGrp="1"/>
          </p:cNvSpPr>
          <p:nvPr>
            <p:ph idx="1"/>
          </p:nvPr>
        </p:nvSpPr>
        <p:spPr>
          <a:xfrm>
            <a:off x="638177" y="2026423"/>
            <a:ext cx="3998370" cy="3524523"/>
          </a:xfrm>
        </p:spPr>
        <p:txBody>
          <a:bodyPr/>
          <a:lstStyle>
            <a:lvl1pPr marL="0" indent="0">
              <a:buNone/>
              <a:defRPr/>
            </a:lvl1pPr>
            <a:lvl2pPr marL="268288" indent="-268288">
              <a:defRPr sz="2000"/>
            </a:lvl2pPr>
            <a:lvl3pPr marL="534988" indent="-266700">
              <a:defRPr/>
            </a:lvl3pPr>
            <a:lvl4pPr marL="803275" indent="-268288">
              <a:defRPr/>
            </a:lvl4pPr>
            <a:lvl5pPr marL="1081088" indent="-2778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537A6-B832-4378-AB07-D4B7C220F8C0}"/>
              </a:ext>
            </a:extLst>
          </p:cNvPr>
          <p:cNvSpPr>
            <a:spLocks noGrp="1"/>
          </p:cNvSpPr>
          <p:nvPr>
            <p:ph type="dt" sz="half" idx="10"/>
          </p:nvPr>
        </p:nvSpPr>
        <p:spPr/>
        <p:txBody>
          <a:bodyPr/>
          <a:lstStyle/>
          <a:p>
            <a:fld id="{502E9DEE-3B25-4EA2-BD54-EA289BA8FDB7}" type="datetime1">
              <a:rPr lang="en-GB" smtClean="0"/>
              <a:t>02/07/2026</a:t>
            </a:fld>
            <a:endParaRPr lang="en-GB" dirty="0"/>
          </a:p>
        </p:txBody>
      </p:sp>
      <p:sp>
        <p:nvSpPr>
          <p:cNvPr id="5" name="Footer Placeholder 4">
            <a:extLst>
              <a:ext uri="{FF2B5EF4-FFF2-40B4-BE49-F238E27FC236}">
                <a16:creationId xmlns:a16="http://schemas.microsoft.com/office/drawing/2014/main" id="{2DD8E005-A4C5-4A0F-AA60-99693CBFE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63B7DC8-60C8-4713-B886-CB52F29977D1}"/>
              </a:ext>
            </a:extLst>
          </p:cNvPr>
          <p:cNvSpPr>
            <a:spLocks noGrp="1"/>
          </p:cNvSpPr>
          <p:nvPr>
            <p:ph type="sldNum" sz="quarter" idx="12"/>
          </p:nvPr>
        </p:nvSpPr>
        <p:spPr/>
        <p:txBody>
          <a:bodyPr/>
          <a:lstStyle/>
          <a:p>
            <a:fld id="{C0C3EC5B-4348-466D-90FB-B48FCA4BBB3D}" type="slidenum">
              <a:rPr lang="en-GB" smtClean="0"/>
              <a:t>‹#›</a:t>
            </a:fld>
            <a:endParaRPr lang="en-GB" dirty="0"/>
          </a:p>
        </p:txBody>
      </p:sp>
      <p:cxnSp>
        <p:nvCxnSpPr>
          <p:cNvPr id="9" name="Straight Connector 8">
            <a:extLst>
              <a:ext uri="{FF2B5EF4-FFF2-40B4-BE49-F238E27FC236}">
                <a16:creationId xmlns:a16="http://schemas.microsoft.com/office/drawing/2014/main" id="{095C3772-1FA1-4DA3-946A-0E77E98037D3}"/>
              </a:ext>
            </a:extLst>
          </p:cNvPr>
          <p:cNvCxnSpPr>
            <a:cxnSpLocks/>
          </p:cNvCxnSpPr>
          <p:nvPr userDrawn="1"/>
        </p:nvCxnSpPr>
        <p:spPr>
          <a:xfrm>
            <a:off x="638175" y="1148578"/>
            <a:ext cx="376170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FCB7C64-CECB-4B16-B2E2-058F36DA7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244" y="5699638"/>
            <a:ext cx="967443" cy="693223"/>
          </a:xfrm>
          <a:prstGeom prst="rect">
            <a:avLst/>
          </a:prstGeom>
        </p:spPr>
      </p:pic>
      <p:sp>
        <p:nvSpPr>
          <p:cNvPr id="13" name="Picture Placeholder 12">
            <a:extLst>
              <a:ext uri="{FF2B5EF4-FFF2-40B4-BE49-F238E27FC236}">
                <a16:creationId xmlns:a16="http://schemas.microsoft.com/office/drawing/2014/main" id="{3ACE0E4A-5BE7-4570-98A8-AC92D8113C25}"/>
              </a:ext>
            </a:extLst>
          </p:cNvPr>
          <p:cNvSpPr>
            <a:spLocks noGrp="1"/>
          </p:cNvSpPr>
          <p:nvPr>
            <p:ph type="pic" sz="quarter" idx="13"/>
          </p:nvPr>
        </p:nvSpPr>
        <p:spPr>
          <a:xfrm>
            <a:off x="5153025" y="0"/>
            <a:ext cx="7038975"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98306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x Column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F262-DE83-4266-93EA-9037E74975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EB0503-069D-4556-9BC1-7A9EA470876F}"/>
              </a:ext>
            </a:extLst>
          </p:cNvPr>
          <p:cNvSpPr>
            <a:spLocks noGrp="1"/>
          </p:cNvSpPr>
          <p:nvPr>
            <p:ph idx="1"/>
          </p:nvPr>
        </p:nvSpPr>
        <p:spPr>
          <a:xfrm>
            <a:off x="2888165" y="2026423"/>
            <a:ext cx="4168701" cy="4329923"/>
          </a:xfrm>
        </p:spPr>
        <p:txBody>
          <a:bodyPr/>
          <a:lstStyle>
            <a:lvl1pPr marL="0" indent="0">
              <a:buNone/>
              <a:defRPr/>
            </a:lvl1pPr>
            <a:lvl2pPr marL="268288" indent="-268288">
              <a:defRPr sz="2000"/>
            </a:lvl2pPr>
            <a:lvl3pPr marL="534988" indent="-266700">
              <a:defRPr/>
            </a:lvl3pPr>
            <a:lvl4pPr marL="803275" indent="-268288">
              <a:defRPr/>
            </a:lvl4pPr>
            <a:lvl5pPr marL="1081088" indent="-2778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537A6-B832-4378-AB07-D4B7C220F8C0}"/>
              </a:ext>
            </a:extLst>
          </p:cNvPr>
          <p:cNvSpPr>
            <a:spLocks noGrp="1"/>
          </p:cNvSpPr>
          <p:nvPr>
            <p:ph type="dt" sz="half" idx="10"/>
          </p:nvPr>
        </p:nvSpPr>
        <p:spPr/>
        <p:txBody>
          <a:bodyPr/>
          <a:lstStyle/>
          <a:p>
            <a:fld id="{354EEE57-5FD4-4369-9DA0-8BF006D86AC8}" type="datetime1">
              <a:rPr lang="en-GB" smtClean="0"/>
              <a:t>02/07/2026</a:t>
            </a:fld>
            <a:endParaRPr lang="en-GB" dirty="0"/>
          </a:p>
        </p:txBody>
      </p:sp>
      <p:sp>
        <p:nvSpPr>
          <p:cNvPr id="5" name="Footer Placeholder 4">
            <a:extLst>
              <a:ext uri="{FF2B5EF4-FFF2-40B4-BE49-F238E27FC236}">
                <a16:creationId xmlns:a16="http://schemas.microsoft.com/office/drawing/2014/main" id="{2DD8E005-A4C5-4A0F-AA60-99693CBFE09F}"/>
              </a:ext>
            </a:extLst>
          </p:cNvPr>
          <p:cNvSpPr>
            <a:spLocks noGrp="1"/>
          </p:cNvSpPr>
          <p:nvPr>
            <p:ph type="ftr" sz="quarter" idx="11"/>
          </p:nvPr>
        </p:nvSpPr>
        <p:spPr>
          <a:xfrm>
            <a:off x="2888165" y="6356351"/>
            <a:ext cx="8655203" cy="285750"/>
          </a:xfrm>
        </p:spPr>
        <p:txBody>
          <a:bodyPr/>
          <a:lstStyle/>
          <a:p>
            <a:endParaRPr lang="en-GB" dirty="0"/>
          </a:p>
        </p:txBody>
      </p:sp>
      <p:sp>
        <p:nvSpPr>
          <p:cNvPr id="6" name="Slide Number Placeholder 5">
            <a:extLst>
              <a:ext uri="{FF2B5EF4-FFF2-40B4-BE49-F238E27FC236}">
                <a16:creationId xmlns:a16="http://schemas.microsoft.com/office/drawing/2014/main" id="{563B7DC8-60C8-4713-B886-CB52F29977D1}"/>
              </a:ext>
            </a:extLst>
          </p:cNvPr>
          <p:cNvSpPr>
            <a:spLocks noGrp="1"/>
          </p:cNvSpPr>
          <p:nvPr>
            <p:ph type="sldNum" sz="quarter" idx="12"/>
          </p:nvPr>
        </p:nvSpPr>
        <p:spPr/>
        <p:txBody>
          <a:bodyPr/>
          <a:lstStyle/>
          <a:p>
            <a:fld id="{C0C3EC5B-4348-466D-90FB-B48FCA4BBB3D}" type="slidenum">
              <a:rPr lang="en-GB" smtClean="0"/>
              <a:t>‹#›</a:t>
            </a:fld>
            <a:endParaRPr lang="en-GB" dirty="0"/>
          </a:p>
        </p:txBody>
      </p:sp>
      <p:sp>
        <p:nvSpPr>
          <p:cNvPr id="9" name="Content Placeholder 2">
            <a:extLst>
              <a:ext uri="{FF2B5EF4-FFF2-40B4-BE49-F238E27FC236}">
                <a16:creationId xmlns:a16="http://schemas.microsoft.com/office/drawing/2014/main" id="{2F461B4C-11A7-458C-B0F7-7CDDB4CC63D4}"/>
              </a:ext>
            </a:extLst>
          </p:cNvPr>
          <p:cNvSpPr>
            <a:spLocks noGrp="1"/>
          </p:cNvSpPr>
          <p:nvPr>
            <p:ph idx="13"/>
          </p:nvPr>
        </p:nvSpPr>
        <p:spPr>
          <a:xfrm>
            <a:off x="7374667" y="2026423"/>
            <a:ext cx="4168701" cy="4329923"/>
          </a:xfrm>
        </p:spPr>
        <p:txBody>
          <a:bodyPr/>
          <a:lstStyle>
            <a:lvl1pPr marL="0" indent="0">
              <a:buNone/>
              <a:defRPr/>
            </a:lvl1pPr>
            <a:lvl2pPr marL="268288" indent="-268288">
              <a:defRPr sz="2000"/>
            </a:lvl2pPr>
            <a:lvl3pPr marL="534988" indent="-266700">
              <a:defRPr/>
            </a:lvl3pPr>
            <a:lvl4pPr marL="803275" indent="-268288">
              <a:defRPr/>
            </a:lvl4pPr>
            <a:lvl5pPr marL="1081088" indent="-2778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487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F262-DE83-4266-93EA-9037E74975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EB0503-069D-4556-9BC1-7A9EA470876F}"/>
              </a:ext>
            </a:extLst>
          </p:cNvPr>
          <p:cNvSpPr>
            <a:spLocks noGrp="1"/>
          </p:cNvSpPr>
          <p:nvPr>
            <p:ph idx="1"/>
          </p:nvPr>
        </p:nvSpPr>
        <p:spPr>
          <a:xfrm>
            <a:off x="2888165" y="3851238"/>
            <a:ext cx="2691885" cy="2505108"/>
          </a:xfrm>
        </p:spPr>
        <p:txBody>
          <a:bodyPr/>
          <a:lstStyle>
            <a:lvl1pPr marL="0" indent="0">
              <a:buNone/>
              <a:defRPr b="1"/>
            </a:lvl1pPr>
            <a:lvl2pPr marL="0" indent="0">
              <a:spcBef>
                <a:spcPts val="600"/>
              </a:spcBef>
              <a:buNone/>
              <a:defRPr sz="2000"/>
            </a:lvl2pPr>
            <a:lvl3pPr marL="534988" indent="-266700">
              <a:defRPr/>
            </a:lvl3pPr>
            <a:lvl4pPr marL="803275" indent="-268288">
              <a:defRPr/>
            </a:lvl4pPr>
            <a:lvl5pPr marL="1081088" indent="-2778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537A6-B832-4378-AB07-D4B7C220F8C0}"/>
              </a:ext>
            </a:extLst>
          </p:cNvPr>
          <p:cNvSpPr>
            <a:spLocks noGrp="1"/>
          </p:cNvSpPr>
          <p:nvPr>
            <p:ph type="dt" sz="half" idx="10"/>
          </p:nvPr>
        </p:nvSpPr>
        <p:spPr/>
        <p:txBody>
          <a:bodyPr/>
          <a:lstStyle/>
          <a:p>
            <a:fld id="{382CBBD4-1FD6-4D40-A007-E8C568490308}" type="datetime1">
              <a:rPr lang="en-GB" smtClean="0"/>
              <a:t>02/07/2026</a:t>
            </a:fld>
            <a:endParaRPr lang="en-GB" dirty="0"/>
          </a:p>
        </p:txBody>
      </p:sp>
      <p:sp>
        <p:nvSpPr>
          <p:cNvPr id="5" name="Footer Placeholder 4">
            <a:extLst>
              <a:ext uri="{FF2B5EF4-FFF2-40B4-BE49-F238E27FC236}">
                <a16:creationId xmlns:a16="http://schemas.microsoft.com/office/drawing/2014/main" id="{2DD8E005-A4C5-4A0F-AA60-99693CBFE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63B7DC8-60C8-4713-B886-CB52F29977D1}"/>
              </a:ext>
            </a:extLst>
          </p:cNvPr>
          <p:cNvSpPr>
            <a:spLocks noGrp="1"/>
          </p:cNvSpPr>
          <p:nvPr>
            <p:ph type="sldNum" sz="quarter" idx="12"/>
          </p:nvPr>
        </p:nvSpPr>
        <p:spPr/>
        <p:txBody>
          <a:bodyPr/>
          <a:lstStyle/>
          <a:p>
            <a:fld id="{C0C3EC5B-4348-466D-90FB-B48FCA4BBB3D}" type="slidenum">
              <a:rPr lang="en-GB" smtClean="0"/>
              <a:t>‹#›</a:t>
            </a:fld>
            <a:endParaRPr lang="en-GB" dirty="0"/>
          </a:p>
        </p:txBody>
      </p:sp>
      <p:sp>
        <p:nvSpPr>
          <p:cNvPr id="9" name="Content Placeholder 2">
            <a:extLst>
              <a:ext uri="{FF2B5EF4-FFF2-40B4-BE49-F238E27FC236}">
                <a16:creationId xmlns:a16="http://schemas.microsoft.com/office/drawing/2014/main" id="{7CA9DA44-D688-47C0-8C12-83C4FAD774DF}"/>
              </a:ext>
            </a:extLst>
          </p:cNvPr>
          <p:cNvSpPr>
            <a:spLocks noGrp="1"/>
          </p:cNvSpPr>
          <p:nvPr>
            <p:ph idx="13"/>
          </p:nvPr>
        </p:nvSpPr>
        <p:spPr>
          <a:xfrm>
            <a:off x="5869824" y="3851238"/>
            <a:ext cx="2691885" cy="2505108"/>
          </a:xfrm>
        </p:spPr>
        <p:txBody>
          <a:bodyPr/>
          <a:lstStyle>
            <a:lvl1pPr marL="0" indent="0">
              <a:buNone/>
              <a:defRPr b="1"/>
            </a:lvl1pPr>
            <a:lvl2pPr marL="0" indent="0">
              <a:spcBef>
                <a:spcPts val="600"/>
              </a:spcBef>
              <a:buNone/>
              <a:defRPr sz="2000"/>
            </a:lvl2pPr>
            <a:lvl3pPr marL="534988" indent="-266700">
              <a:defRPr/>
            </a:lvl3pPr>
            <a:lvl4pPr marL="803275" indent="-268288">
              <a:defRPr/>
            </a:lvl4pPr>
            <a:lvl5pPr marL="1081088" indent="-2778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59E49CC9-9D35-45AC-9642-A864ACFFB46E}"/>
              </a:ext>
            </a:extLst>
          </p:cNvPr>
          <p:cNvSpPr>
            <a:spLocks noGrp="1"/>
          </p:cNvSpPr>
          <p:nvPr>
            <p:ph idx="14"/>
          </p:nvPr>
        </p:nvSpPr>
        <p:spPr>
          <a:xfrm>
            <a:off x="8851483" y="3851238"/>
            <a:ext cx="2691885" cy="2505108"/>
          </a:xfrm>
        </p:spPr>
        <p:txBody>
          <a:bodyPr/>
          <a:lstStyle>
            <a:lvl1pPr marL="0" indent="0">
              <a:buNone/>
              <a:defRPr b="1"/>
            </a:lvl1pPr>
            <a:lvl2pPr marL="0" indent="0">
              <a:spcBef>
                <a:spcPts val="600"/>
              </a:spcBef>
              <a:buNone/>
              <a:defRPr sz="2000"/>
            </a:lvl2pPr>
            <a:lvl3pPr marL="534988" indent="-266700">
              <a:defRPr/>
            </a:lvl3pPr>
            <a:lvl4pPr marL="803275" indent="-268288">
              <a:defRPr/>
            </a:lvl4pPr>
            <a:lvl5pPr marL="1081088" indent="-2778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Oval 10">
            <a:extLst>
              <a:ext uri="{FF2B5EF4-FFF2-40B4-BE49-F238E27FC236}">
                <a16:creationId xmlns:a16="http://schemas.microsoft.com/office/drawing/2014/main" id="{CE63773F-ACC4-4BA9-94A1-B8F176F3064F}"/>
              </a:ext>
            </a:extLst>
          </p:cNvPr>
          <p:cNvSpPr/>
          <p:nvPr userDrawn="1"/>
        </p:nvSpPr>
        <p:spPr>
          <a:xfrm>
            <a:off x="2888165" y="1841255"/>
            <a:ext cx="1665738" cy="1665738"/>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7853F15C-CEE4-417A-9997-A3B5A745772C}"/>
              </a:ext>
            </a:extLst>
          </p:cNvPr>
          <p:cNvSpPr/>
          <p:nvPr userDrawn="1"/>
        </p:nvSpPr>
        <p:spPr>
          <a:xfrm>
            <a:off x="5869824" y="1841255"/>
            <a:ext cx="1665738" cy="1665738"/>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2F52888C-7BDD-4D95-B07C-BB1769A81A61}"/>
              </a:ext>
            </a:extLst>
          </p:cNvPr>
          <p:cNvSpPr/>
          <p:nvPr userDrawn="1"/>
        </p:nvSpPr>
        <p:spPr>
          <a:xfrm>
            <a:off x="8851483" y="1841255"/>
            <a:ext cx="1665738" cy="1665738"/>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636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x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9E7667-39CD-4223-97B3-4BBF9BD6C15A}"/>
              </a:ext>
            </a:extLst>
          </p:cNvPr>
          <p:cNvSpPr/>
          <p:nvPr userDrawn="1"/>
        </p:nvSpPr>
        <p:spPr>
          <a:xfrm>
            <a:off x="2888164" y="2089914"/>
            <a:ext cx="8665659" cy="410649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B61F262-DE83-4266-93EA-9037E74975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EB0503-069D-4556-9BC1-7A9EA470876F}"/>
              </a:ext>
            </a:extLst>
          </p:cNvPr>
          <p:cNvSpPr>
            <a:spLocks noGrp="1"/>
          </p:cNvSpPr>
          <p:nvPr>
            <p:ph idx="1"/>
          </p:nvPr>
        </p:nvSpPr>
        <p:spPr>
          <a:xfrm>
            <a:off x="638176" y="2026424"/>
            <a:ext cx="2072751" cy="3115732"/>
          </a:xfrm>
        </p:spPr>
        <p:txBody>
          <a:bodyPr>
            <a:normAutofit/>
          </a:bodyPr>
          <a:lstStyle>
            <a:lvl1pPr marL="0" indent="0">
              <a:buNone/>
              <a:defRPr sz="1500"/>
            </a:lvl1pPr>
            <a:lvl2pPr marL="268288" indent="-268288">
              <a:defRPr sz="1500"/>
            </a:lvl2pPr>
            <a:lvl3pPr marL="534988" indent="-266700">
              <a:defRPr sz="1500"/>
            </a:lvl3pPr>
            <a:lvl4pPr marL="803275" indent="-268288">
              <a:defRPr sz="1500"/>
            </a:lvl4pPr>
            <a:lvl5pPr marL="1081088" indent="-277813">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537A6-B832-4378-AB07-D4B7C220F8C0}"/>
              </a:ext>
            </a:extLst>
          </p:cNvPr>
          <p:cNvSpPr>
            <a:spLocks noGrp="1"/>
          </p:cNvSpPr>
          <p:nvPr>
            <p:ph type="dt" sz="half" idx="10"/>
          </p:nvPr>
        </p:nvSpPr>
        <p:spPr/>
        <p:txBody>
          <a:bodyPr/>
          <a:lstStyle/>
          <a:p>
            <a:fld id="{CC772B93-168A-4C56-BCBE-137E342B5280}" type="datetime1">
              <a:rPr lang="en-GB" smtClean="0"/>
              <a:t>02/07/2026</a:t>
            </a:fld>
            <a:endParaRPr lang="en-GB" dirty="0"/>
          </a:p>
        </p:txBody>
      </p:sp>
      <p:sp>
        <p:nvSpPr>
          <p:cNvPr id="5" name="Footer Placeholder 4">
            <a:extLst>
              <a:ext uri="{FF2B5EF4-FFF2-40B4-BE49-F238E27FC236}">
                <a16:creationId xmlns:a16="http://schemas.microsoft.com/office/drawing/2014/main" id="{2DD8E005-A4C5-4A0F-AA60-99693CBFE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63B7DC8-60C8-4713-B886-CB52F29977D1}"/>
              </a:ext>
            </a:extLst>
          </p:cNvPr>
          <p:cNvSpPr>
            <a:spLocks noGrp="1"/>
          </p:cNvSpPr>
          <p:nvPr>
            <p:ph type="sldNum" sz="quarter" idx="12"/>
          </p:nvPr>
        </p:nvSpPr>
        <p:spPr/>
        <p:txBody>
          <a:bodyPr/>
          <a:lstStyle/>
          <a:p>
            <a:fld id="{C0C3EC5B-4348-466D-90FB-B48FCA4BBB3D}" type="slidenum">
              <a:rPr lang="en-GB" smtClean="0"/>
              <a:t>‹#›</a:t>
            </a:fld>
            <a:endParaRPr lang="en-GB" dirty="0"/>
          </a:p>
        </p:txBody>
      </p:sp>
      <p:sp>
        <p:nvSpPr>
          <p:cNvPr id="10" name="Content Placeholder 2">
            <a:extLst>
              <a:ext uri="{FF2B5EF4-FFF2-40B4-BE49-F238E27FC236}">
                <a16:creationId xmlns:a16="http://schemas.microsoft.com/office/drawing/2014/main" id="{086A6A8C-A6B7-4DD8-8568-F0E22B7811CF}"/>
              </a:ext>
            </a:extLst>
          </p:cNvPr>
          <p:cNvSpPr>
            <a:spLocks noGrp="1"/>
          </p:cNvSpPr>
          <p:nvPr>
            <p:ph idx="13"/>
          </p:nvPr>
        </p:nvSpPr>
        <p:spPr>
          <a:xfrm>
            <a:off x="2888164" y="6289124"/>
            <a:ext cx="8655203" cy="208495"/>
          </a:xfrm>
        </p:spPr>
        <p:txBody>
          <a:bodyPr>
            <a:normAutofit/>
          </a:bodyPr>
          <a:lstStyle>
            <a:lvl1pPr marL="0" indent="0">
              <a:buNone/>
              <a:defRPr sz="800">
                <a:solidFill>
                  <a:schemeClr val="bg2"/>
                </a:solidFill>
              </a:defRPr>
            </a:lvl1pPr>
            <a:lvl2pPr marL="268288" indent="-268288">
              <a:defRPr sz="1500"/>
            </a:lvl2pPr>
            <a:lvl3pPr marL="534988" indent="-266700">
              <a:defRPr sz="1500"/>
            </a:lvl3pPr>
            <a:lvl4pPr marL="803275" indent="-268288">
              <a:defRPr sz="1500"/>
            </a:lvl4pPr>
            <a:lvl5pPr marL="1081088" indent="-277813">
              <a:defRPr sz="1500"/>
            </a:lvl5pPr>
          </a:lstStyle>
          <a:p>
            <a:pPr lvl="0"/>
            <a:r>
              <a:rPr lang="en-US"/>
              <a:t>Click to edit Master text styles</a:t>
            </a:r>
          </a:p>
        </p:txBody>
      </p:sp>
      <p:sp>
        <p:nvSpPr>
          <p:cNvPr id="13" name="Chart Placeholder 12">
            <a:extLst>
              <a:ext uri="{FF2B5EF4-FFF2-40B4-BE49-F238E27FC236}">
                <a16:creationId xmlns:a16="http://schemas.microsoft.com/office/drawing/2014/main" id="{76916518-2AE6-422D-ACE2-EA74EC84D2BB}"/>
              </a:ext>
            </a:extLst>
          </p:cNvPr>
          <p:cNvSpPr>
            <a:spLocks noGrp="1"/>
          </p:cNvSpPr>
          <p:nvPr>
            <p:ph type="chart" sz="quarter" idx="15"/>
          </p:nvPr>
        </p:nvSpPr>
        <p:spPr>
          <a:xfrm>
            <a:off x="3108959" y="3001384"/>
            <a:ext cx="8294145" cy="2959068"/>
          </a:xfrm>
        </p:spPr>
        <p:txBody>
          <a:bodyPr>
            <a:normAutofit/>
          </a:bodyPr>
          <a:lstStyle>
            <a:lvl1pPr>
              <a:defRPr sz="1600"/>
            </a:lvl1pPr>
          </a:lstStyle>
          <a:p>
            <a:r>
              <a:rPr lang="en-US" dirty="0"/>
              <a:t>Click icon to add chart</a:t>
            </a:r>
            <a:endParaRPr lang="en-GB" dirty="0"/>
          </a:p>
        </p:txBody>
      </p:sp>
      <p:sp>
        <p:nvSpPr>
          <p:cNvPr id="14" name="Text Placeholder 13">
            <a:extLst>
              <a:ext uri="{FF2B5EF4-FFF2-40B4-BE49-F238E27FC236}">
                <a16:creationId xmlns:a16="http://schemas.microsoft.com/office/drawing/2014/main" id="{85A708F7-81A9-4A29-A413-3866CADACF73}"/>
              </a:ext>
            </a:extLst>
          </p:cNvPr>
          <p:cNvSpPr>
            <a:spLocks noGrp="1"/>
          </p:cNvSpPr>
          <p:nvPr>
            <p:ph type="body" sz="quarter" idx="16"/>
          </p:nvPr>
        </p:nvSpPr>
        <p:spPr>
          <a:xfrm>
            <a:off x="3108959" y="2241045"/>
            <a:ext cx="8294145" cy="746307"/>
          </a:xfrm>
        </p:spPr>
        <p:txBody>
          <a:bodyPr>
            <a:normAutofit/>
          </a:bodyPr>
          <a:lstStyle>
            <a:lvl1pPr marL="0" indent="0">
              <a:buNone/>
              <a:defRPr sz="2000" b="1"/>
            </a:lvl1pPr>
            <a:lvl2pPr marL="0" indent="0">
              <a:buNone/>
              <a:defRPr sz="2000"/>
            </a:lvl2pPr>
            <a:lvl3pPr marL="914400" indent="0">
              <a:buNone/>
              <a:defRPr sz="20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3109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x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9E7667-39CD-4223-97B3-4BBF9BD6C15A}"/>
              </a:ext>
            </a:extLst>
          </p:cNvPr>
          <p:cNvSpPr/>
          <p:nvPr userDrawn="1"/>
        </p:nvSpPr>
        <p:spPr>
          <a:xfrm>
            <a:off x="2888165" y="2089914"/>
            <a:ext cx="4147636" cy="410649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B61F262-DE83-4266-93EA-9037E74975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EB0503-069D-4556-9BC1-7A9EA470876F}"/>
              </a:ext>
            </a:extLst>
          </p:cNvPr>
          <p:cNvSpPr>
            <a:spLocks noGrp="1"/>
          </p:cNvSpPr>
          <p:nvPr>
            <p:ph idx="1"/>
          </p:nvPr>
        </p:nvSpPr>
        <p:spPr>
          <a:xfrm>
            <a:off x="638176" y="2026424"/>
            <a:ext cx="2072751" cy="3115732"/>
          </a:xfrm>
        </p:spPr>
        <p:txBody>
          <a:bodyPr>
            <a:normAutofit/>
          </a:bodyPr>
          <a:lstStyle>
            <a:lvl1pPr marL="0" indent="0">
              <a:buNone/>
              <a:defRPr sz="1500"/>
            </a:lvl1pPr>
            <a:lvl2pPr marL="268288" indent="-268288">
              <a:defRPr sz="1500"/>
            </a:lvl2pPr>
            <a:lvl3pPr marL="534988" indent="-266700">
              <a:defRPr sz="1500"/>
            </a:lvl3pPr>
            <a:lvl4pPr marL="803275" indent="-268288">
              <a:defRPr sz="1500"/>
            </a:lvl4pPr>
            <a:lvl5pPr marL="1081088" indent="-277813">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537A6-B832-4378-AB07-D4B7C220F8C0}"/>
              </a:ext>
            </a:extLst>
          </p:cNvPr>
          <p:cNvSpPr>
            <a:spLocks noGrp="1"/>
          </p:cNvSpPr>
          <p:nvPr>
            <p:ph type="dt" sz="half" idx="10"/>
          </p:nvPr>
        </p:nvSpPr>
        <p:spPr/>
        <p:txBody>
          <a:bodyPr/>
          <a:lstStyle/>
          <a:p>
            <a:fld id="{4B9D9822-1E6D-4C55-A4F5-57ACF3D3B00F}" type="datetime1">
              <a:rPr lang="en-GB" smtClean="0"/>
              <a:t>02/07/2026</a:t>
            </a:fld>
            <a:endParaRPr lang="en-GB" dirty="0"/>
          </a:p>
        </p:txBody>
      </p:sp>
      <p:sp>
        <p:nvSpPr>
          <p:cNvPr id="5" name="Footer Placeholder 4">
            <a:extLst>
              <a:ext uri="{FF2B5EF4-FFF2-40B4-BE49-F238E27FC236}">
                <a16:creationId xmlns:a16="http://schemas.microsoft.com/office/drawing/2014/main" id="{2DD8E005-A4C5-4A0F-AA60-99693CBFE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63B7DC8-60C8-4713-B886-CB52F29977D1}"/>
              </a:ext>
            </a:extLst>
          </p:cNvPr>
          <p:cNvSpPr>
            <a:spLocks noGrp="1"/>
          </p:cNvSpPr>
          <p:nvPr>
            <p:ph type="sldNum" sz="quarter" idx="12"/>
          </p:nvPr>
        </p:nvSpPr>
        <p:spPr/>
        <p:txBody>
          <a:bodyPr/>
          <a:lstStyle/>
          <a:p>
            <a:fld id="{C0C3EC5B-4348-466D-90FB-B48FCA4BBB3D}" type="slidenum">
              <a:rPr lang="en-GB" smtClean="0"/>
              <a:t>‹#›</a:t>
            </a:fld>
            <a:endParaRPr lang="en-GB" dirty="0"/>
          </a:p>
        </p:txBody>
      </p:sp>
      <p:sp>
        <p:nvSpPr>
          <p:cNvPr id="10" name="Content Placeholder 2">
            <a:extLst>
              <a:ext uri="{FF2B5EF4-FFF2-40B4-BE49-F238E27FC236}">
                <a16:creationId xmlns:a16="http://schemas.microsoft.com/office/drawing/2014/main" id="{086A6A8C-A6B7-4DD8-8568-F0E22B7811CF}"/>
              </a:ext>
            </a:extLst>
          </p:cNvPr>
          <p:cNvSpPr>
            <a:spLocks noGrp="1"/>
          </p:cNvSpPr>
          <p:nvPr>
            <p:ph idx="13"/>
          </p:nvPr>
        </p:nvSpPr>
        <p:spPr>
          <a:xfrm>
            <a:off x="2888164" y="6289124"/>
            <a:ext cx="8655203" cy="208495"/>
          </a:xfrm>
        </p:spPr>
        <p:txBody>
          <a:bodyPr>
            <a:normAutofit/>
          </a:bodyPr>
          <a:lstStyle>
            <a:lvl1pPr marL="0" indent="0">
              <a:buNone/>
              <a:defRPr sz="800">
                <a:solidFill>
                  <a:schemeClr val="bg2"/>
                </a:solidFill>
              </a:defRPr>
            </a:lvl1pPr>
            <a:lvl2pPr marL="268288" indent="-268288">
              <a:defRPr sz="1500"/>
            </a:lvl2pPr>
            <a:lvl3pPr marL="534988" indent="-266700">
              <a:defRPr sz="1500"/>
            </a:lvl3pPr>
            <a:lvl4pPr marL="803275" indent="-268288">
              <a:defRPr sz="1500"/>
            </a:lvl4pPr>
            <a:lvl5pPr marL="1081088" indent="-277813">
              <a:defRPr sz="1500"/>
            </a:lvl5pPr>
          </a:lstStyle>
          <a:p>
            <a:pPr lvl="0"/>
            <a:r>
              <a:rPr lang="en-US"/>
              <a:t>Click to edit Master text styles</a:t>
            </a:r>
          </a:p>
        </p:txBody>
      </p:sp>
      <p:sp>
        <p:nvSpPr>
          <p:cNvPr id="13" name="Chart Placeholder 12">
            <a:extLst>
              <a:ext uri="{FF2B5EF4-FFF2-40B4-BE49-F238E27FC236}">
                <a16:creationId xmlns:a16="http://schemas.microsoft.com/office/drawing/2014/main" id="{76916518-2AE6-422D-ACE2-EA74EC84D2BB}"/>
              </a:ext>
            </a:extLst>
          </p:cNvPr>
          <p:cNvSpPr>
            <a:spLocks noGrp="1"/>
          </p:cNvSpPr>
          <p:nvPr>
            <p:ph type="chart" sz="quarter" idx="15"/>
          </p:nvPr>
        </p:nvSpPr>
        <p:spPr>
          <a:xfrm>
            <a:off x="3098801" y="3619500"/>
            <a:ext cx="3822700" cy="2340952"/>
          </a:xfrm>
        </p:spPr>
        <p:txBody>
          <a:bodyPr>
            <a:normAutofit/>
          </a:bodyPr>
          <a:lstStyle>
            <a:lvl1pPr>
              <a:defRPr sz="1600"/>
            </a:lvl1pPr>
          </a:lstStyle>
          <a:p>
            <a:r>
              <a:rPr lang="en-US" dirty="0"/>
              <a:t>Click icon to add chart</a:t>
            </a:r>
            <a:endParaRPr lang="en-GB" dirty="0"/>
          </a:p>
        </p:txBody>
      </p:sp>
      <p:sp>
        <p:nvSpPr>
          <p:cNvPr id="14" name="Text Placeholder 13">
            <a:extLst>
              <a:ext uri="{FF2B5EF4-FFF2-40B4-BE49-F238E27FC236}">
                <a16:creationId xmlns:a16="http://schemas.microsoft.com/office/drawing/2014/main" id="{51A38A1D-4BDA-4E0B-AF22-C05508C0D80C}"/>
              </a:ext>
            </a:extLst>
          </p:cNvPr>
          <p:cNvSpPr>
            <a:spLocks noGrp="1"/>
          </p:cNvSpPr>
          <p:nvPr>
            <p:ph type="body" sz="quarter" idx="16"/>
          </p:nvPr>
        </p:nvSpPr>
        <p:spPr>
          <a:xfrm>
            <a:off x="3098802" y="2242816"/>
            <a:ext cx="2578098" cy="1161214"/>
          </a:xfrm>
        </p:spPr>
        <p:txBody>
          <a:bodyPr/>
          <a:lstStyle>
            <a:lvl1pPr marL="0" indent="0">
              <a:buNone/>
              <a:defRPr b="1"/>
            </a:lvl1pPr>
          </a:lstStyle>
          <a:p>
            <a:pPr lvl="0"/>
            <a:r>
              <a:rPr lang="en-US"/>
              <a:t>Click to edit Master text styles</a:t>
            </a:r>
          </a:p>
        </p:txBody>
      </p:sp>
      <p:sp>
        <p:nvSpPr>
          <p:cNvPr id="16" name="Rectangle 15">
            <a:extLst>
              <a:ext uri="{FF2B5EF4-FFF2-40B4-BE49-F238E27FC236}">
                <a16:creationId xmlns:a16="http://schemas.microsoft.com/office/drawing/2014/main" id="{64CAD539-B9C8-49A2-B2C4-004915783AFB}"/>
              </a:ext>
            </a:extLst>
          </p:cNvPr>
          <p:cNvSpPr/>
          <p:nvPr userDrawn="1"/>
        </p:nvSpPr>
        <p:spPr>
          <a:xfrm>
            <a:off x="7395731" y="2089914"/>
            <a:ext cx="4147636" cy="410649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Chart Placeholder 12">
            <a:extLst>
              <a:ext uri="{FF2B5EF4-FFF2-40B4-BE49-F238E27FC236}">
                <a16:creationId xmlns:a16="http://schemas.microsoft.com/office/drawing/2014/main" id="{CF6FC771-190B-4510-8EFE-FD3A374474CE}"/>
              </a:ext>
            </a:extLst>
          </p:cNvPr>
          <p:cNvSpPr>
            <a:spLocks noGrp="1"/>
          </p:cNvSpPr>
          <p:nvPr>
            <p:ph type="chart" sz="quarter" idx="17"/>
          </p:nvPr>
        </p:nvSpPr>
        <p:spPr>
          <a:xfrm>
            <a:off x="7606367" y="3619500"/>
            <a:ext cx="3822700" cy="2340952"/>
          </a:xfrm>
        </p:spPr>
        <p:txBody>
          <a:bodyPr>
            <a:normAutofit/>
          </a:bodyPr>
          <a:lstStyle>
            <a:lvl1pPr>
              <a:defRPr sz="1600"/>
            </a:lvl1pPr>
          </a:lstStyle>
          <a:p>
            <a:r>
              <a:rPr lang="en-US" dirty="0"/>
              <a:t>Click icon to add chart</a:t>
            </a:r>
            <a:endParaRPr lang="en-GB" dirty="0"/>
          </a:p>
        </p:txBody>
      </p:sp>
      <p:sp>
        <p:nvSpPr>
          <p:cNvPr id="18" name="Text Placeholder 13">
            <a:extLst>
              <a:ext uri="{FF2B5EF4-FFF2-40B4-BE49-F238E27FC236}">
                <a16:creationId xmlns:a16="http://schemas.microsoft.com/office/drawing/2014/main" id="{AA887148-D134-4A2B-9BD4-37DC8CFBA777}"/>
              </a:ext>
            </a:extLst>
          </p:cNvPr>
          <p:cNvSpPr>
            <a:spLocks noGrp="1"/>
          </p:cNvSpPr>
          <p:nvPr>
            <p:ph type="body" sz="quarter" idx="18"/>
          </p:nvPr>
        </p:nvSpPr>
        <p:spPr>
          <a:xfrm>
            <a:off x="7606368" y="2242816"/>
            <a:ext cx="2578098" cy="1161214"/>
          </a:xfrm>
        </p:spPr>
        <p:txBody>
          <a:bodyPr/>
          <a:lstStyle>
            <a:lvl1pPr marL="0" indent="0">
              <a:buNone/>
              <a:defRPr b="1"/>
            </a:lvl1pPr>
          </a:lstStyle>
          <a:p>
            <a:pPr lvl="0"/>
            <a:r>
              <a:rPr lang="en-US"/>
              <a:t>Click to edit Master text styles</a:t>
            </a:r>
          </a:p>
        </p:txBody>
      </p:sp>
    </p:spTree>
    <p:extLst>
      <p:ext uri="{BB962C8B-B14F-4D97-AF65-F5344CB8AC3E}">
        <p14:creationId xmlns:p14="http://schemas.microsoft.com/office/powerpoint/2010/main" val="248279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Re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12752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L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5613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7119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20493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Blu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4763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6" name="Picture 5" descr="A person reading a paper&#10;&#10;Description automatically generated">
            <a:extLst>
              <a:ext uri="{FF2B5EF4-FFF2-40B4-BE49-F238E27FC236}">
                <a16:creationId xmlns:a16="http://schemas.microsoft.com/office/drawing/2014/main" id="{0A394544-6726-2F93-CD65-CE52BB62C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2" name="Title 1">
            <a:extLst>
              <a:ext uri="{FF2B5EF4-FFF2-40B4-BE49-F238E27FC236}">
                <a16:creationId xmlns:a16="http://schemas.microsoft.com/office/drawing/2014/main" id="{80B4E306-D317-4F07-A932-5FC825D02C21}"/>
              </a:ext>
            </a:extLst>
          </p:cNvPr>
          <p:cNvSpPr>
            <a:spLocks noGrp="1"/>
          </p:cNvSpPr>
          <p:nvPr>
            <p:ph type="ctrTitle"/>
          </p:nvPr>
        </p:nvSpPr>
        <p:spPr>
          <a:xfrm>
            <a:off x="626724" y="348346"/>
            <a:ext cx="5291600" cy="2372625"/>
          </a:xfrm>
        </p:spPr>
        <p:txBody>
          <a:bodyPr anchor="b">
            <a:normAutofit/>
          </a:bodyPr>
          <a:lstStyle>
            <a:lvl1pPr algn="l">
              <a:defRPr sz="3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AD34472-0574-481E-A6A5-05B5225B3616}"/>
              </a:ext>
            </a:extLst>
          </p:cNvPr>
          <p:cNvSpPr>
            <a:spLocks noGrp="1"/>
          </p:cNvSpPr>
          <p:nvPr>
            <p:ph type="subTitle" idx="1"/>
          </p:nvPr>
        </p:nvSpPr>
        <p:spPr>
          <a:xfrm>
            <a:off x="626724" y="3134360"/>
            <a:ext cx="5291600" cy="1712675"/>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1" name="Straight Connector 10">
            <a:extLst>
              <a:ext uri="{FF2B5EF4-FFF2-40B4-BE49-F238E27FC236}">
                <a16:creationId xmlns:a16="http://schemas.microsoft.com/office/drawing/2014/main" id="{C8333F2B-FD0E-4C7D-84E3-A32F628CE698}"/>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13D4DA2-D148-4F11-9C62-7DDAB7D7E251}"/>
              </a:ext>
            </a:extLst>
          </p:cNvPr>
          <p:cNvGrpSpPr/>
          <p:nvPr userDrawn="1"/>
        </p:nvGrpSpPr>
        <p:grpSpPr>
          <a:xfrm>
            <a:off x="619125" y="5064125"/>
            <a:ext cx="1535113" cy="1160463"/>
            <a:chOff x="619125" y="5064125"/>
            <a:chExt cx="1535113" cy="1160463"/>
          </a:xfrm>
          <a:solidFill>
            <a:srgbClr val="FFFFFF"/>
          </a:solidFill>
        </p:grpSpPr>
        <p:sp>
          <p:nvSpPr>
            <p:cNvPr id="14" name="Freeform 5">
              <a:extLst>
                <a:ext uri="{FF2B5EF4-FFF2-40B4-BE49-F238E27FC236}">
                  <a16:creationId xmlns:a16="http://schemas.microsoft.com/office/drawing/2014/main" id="{A77265BB-9F0F-4332-969F-4E81C0D52263}"/>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E70386CB-A57E-4AD7-9046-C8076DE5610D}"/>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44A7D09F-F2B6-4142-B490-F72ECDF85378}"/>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Rectangle 8">
              <a:extLst>
                <a:ext uri="{FF2B5EF4-FFF2-40B4-BE49-F238E27FC236}">
                  <a16:creationId xmlns:a16="http://schemas.microsoft.com/office/drawing/2014/main" id="{A5CB4953-B69A-4556-9CE1-001CEF148187}"/>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9">
              <a:extLst>
                <a:ext uri="{FF2B5EF4-FFF2-40B4-BE49-F238E27FC236}">
                  <a16:creationId xmlns:a16="http://schemas.microsoft.com/office/drawing/2014/main" id="{069262CD-45AF-488F-8A91-9E12B35F2EF8}"/>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10">
              <a:extLst>
                <a:ext uri="{FF2B5EF4-FFF2-40B4-BE49-F238E27FC236}">
                  <a16:creationId xmlns:a16="http://schemas.microsoft.com/office/drawing/2014/main" id="{6F3C5416-6A8C-47E9-AFF2-C95AA1583F8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11">
              <a:extLst>
                <a:ext uri="{FF2B5EF4-FFF2-40B4-BE49-F238E27FC236}">
                  <a16:creationId xmlns:a16="http://schemas.microsoft.com/office/drawing/2014/main" id="{6D1E7241-1688-4095-B224-EBBD8E95779F}"/>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2">
              <a:extLst>
                <a:ext uri="{FF2B5EF4-FFF2-40B4-BE49-F238E27FC236}">
                  <a16:creationId xmlns:a16="http://schemas.microsoft.com/office/drawing/2014/main" id="{4A76FDF2-9468-4461-9308-94E053713435}"/>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3">
              <a:extLst>
                <a:ext uri="{FF2B5EF4-FFF2-40B4-BE49-F238E27FC236}">
                  <a16:creationId xmlns:a16="http://schemas.microsoft.com/office/drawing/2014/main" id="{C3E07ECD-D76B-4FB0-B967-CBED00E4570D}"/>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14">
              <a:extLst>
                <a:ext uri="{FF2B5EF4-FFF2-40B4-BE49-F238E27FC236}">
                  <a16:creationId xmlns:a16="http://schemas.microsoft.com/office/drawing/2014/main" id="{C67F3EFB-9309-4A57-B430-0075B7A77B41}"/>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5">
              <a:extLst>
                <a:ext uri="{FF2B5EF4-FFF2-40B4-BE49-F238E27FC236}">
                  <a16:creationId xmlns:a16="http://schemas.microsoft.com/office/drawing/2014/main" id="{45377183-EDA7-4FBA-A92D-5FC86B960B23}"/>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6">
              <a:extLst>
                <a:ext uri="{FF2B5EF4-FFF2-40B4-BE49-F238E27FC236}">
                  <a16:creationId xmlns:a16="http://schemas.microsoft.com/office/drawing/2014/main" id="{E7B89826-526D-47D6-BFFA-1D35C0E66301}"/>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Rectangle 17">
              <a:extLst>
                <a:ext uri="{FF2B5EF4-FFF2-40B4-BE49-F238E27FC236}">
                  <a16:creationId xmlns:a16="http://schemas.microsoft.com/office/drawing/2014/main" id="{CE10C34B-93E9-4104-A5CB-94D030DE6D3B}"/>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8">
              <a:extLst>
                <a:ext uri="{FF2B5EF4-FFF2-40B4-BE49-F238E27FC236}">
                  <a16:creationId xmlns:a16="http://schemas.microsoft.com/office/drawing/2014/main" id="{9057568E-64DD-40D7-89E3-6B2722291E67}"/>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9">
              <a:extLst>
                <a:ext uri="{FF2B5EF4-FFF2-40B4-BE49-F238E27FC236}">
                  <a16:creationId xmlns:a16="http://schemas.microsoft.com/office/drawing/2014/main" id="{32C72CF1-B64C-489F-81BF-2856EB8755B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0">
              <a:extLst>
                <a:ext uri="{FF2B5EF4-FFF2-40B4-BE49-F238E27FC236}">
                  <a16:creationId xmlns:a16="http://schemas.microsoft.com/office/drawing/2014/main" id="{D8322CB3-7A48-4229-BEC3-9849BA676B38}"/>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1">
              <a:extLst>
                <a:ext uri="{FF2B5EF4-FFF2-40B4-BE49-F238E27FC236}">
                  <a16:creationId xmlns:a16="http://schemas.microsoft.com/office/drawing/2014/main" id="{944A9A11-1163-4360-8F70-E3C89887D616}"/>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2">
              <a:extLst>
                <a:ext uri="{FF2B5EF4-FFF2-40B4-BE49-F238E27FC236}">
                  <a16:creationId xmlns:a16="http://schemas.microsoft.com/office/drawing/2014/main" id="{BFC4BD51-3EBF-4336-9323-828D22A84691}"/>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23">
              <a:extLst>
                <a:ext uri="{FF2B5EF4-FFF2-40B4-BE49-F238E27FC236}">
                  <a16:creationId xmlns:a16="http://schemas.microsoft.com/office/drawing/2014/main" id="{FA036E24-CF4D-44D0-8415-8247CB4C2391}"/>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24">
              <a:extLst>
                <a:ext uri="{FF2B5EF4-FFF2-40B4-BE49-F238E27FC236}">
                  <a16:creationId xmlns:a16="http://schemas.microsoft.com/office/drawing/2014/main" id="{6DA1DF18-FC38-49BE-9BFE-FC2CB3393E91}"/>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25">
              <a:extLst>
                <a:ext uri="{FF2B5EF4-FFF2-40B4-BE49-F238E27FC236}">
                  <a16:creationId xmlns:a16="http://schemas.microsoft.com/office/drawing/2014/main" id="{94A2BB9A-B490-4122-9CD5-1F111184D961}"/>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26">
              <a:extLst>
                <a:ext uri="{FF2B5EF4-FFF2-40B4-BE49-F238E27FC236}">
                  <a16:creationId xmlns:a16="http://schemas.microsoft.com/office/drawing/2014/main" id="{D4005F77-B75C-4359-BA39-342BADE0FB87}"/>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27">
              <a:extLst>
                <a:ext uri="{FF2B5EF4-FFF2-40B4-BE49-F238E27FC236}">
                  <a16:creationId xmlns:a16="http://schemas.microsoft.com/office/drawing/2014/main" id="{5D3DE230-845B-48BF-97AE-EF9FF751D239}"/>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28">
              <a:extLst>
                <a:ext uri="{FF2B5EF4-FFF2-40B4-BE49-F238E27FC236}">
                  <a16:creationId xmlns:a16="http://schemas.microsoft.com/office/drawing/2014/main" id="{B3A860A0-9D8F-4F66-9A59-C1CF8AE7EC45}"/>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29">
              <a:extLst>
                <a:ext uri="{FF2B5EF4-FFF2-40B4-BE49-F238E27FC236}">
                  <a16:creationId xmlns:a16="http://schemas.microsoft.com/office/drawing/2014/main" id="{FB430C34-395E-4DE1-B686-D0296CACF706}"/>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92485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Yellow)">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53544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54114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2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075E96-2432-4B94-8A6A-E62BA921338E}"/>
              </a:ext>
            </a:extLst>
          </p:cNvPr>
          <p:cNvSpPr>
            <a:spLocks noGrp="1"/>
          </p:cNvSpPr>
          <p:nvPr>
            <p:ph type="body" idx="1"/>
          </p:nvPr>
        </p:nvSpPr>
        <p:spPr>
          <a:xfrm>
            <a:off x="628650" y="3154335"/>
            <a:ext cx="5323248" cy="2303629"/>
          </a:xfrm>
        </p:spPr>
        <p:txBody>
          <a:bodyPr>
            <a:normAutofit/>
          </a:bodyPr>
          <a:lstStyle>
            <a:lvl1pPr marL="0" indent="0">
              <a:lnSpc>
                <a:spcPct val="90000"/>
              </a:lnSpc>
              <a:buNone/>
              <a:defRPr sz="3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98785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Re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8394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L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753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lvl1pP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338284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lvl1pP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389212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Dark Blu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lvl1pP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216119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Yellow)">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93207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283172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5" name="Picture 4" descr="A person reading a paper&#10;&#10;Description automatically generated">
            <a:extLst>
              <a:ext uri="{FF2B5EF4-FFF2-40B4-BE49-F238E27FC236}">
                <a16:creationId xmlns:a16="http://schemas.microsoft.com/office/drawing/2014/main" id="{D6E69287-0CE0-D0D9-4B8A-4E5EDAA60F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80B4E306-D317-4F07-A932-5FC825D02C21}"/>
              </a:ext>
            </a:extLst>
          </p:cNvPr>
          <p:cNvSpPr>
            <a:spLocks noGrp="1"/>
          </p:cNvSpPr>
          <p:nvPr>
            <p:ph type="ctrTitle"/>
          </p:nvPr>
        </p:nvSpPr>
        <p:spPr>
          <a:xfrm>
            <a:off x="626724" y="348346"/>
            <a:ext cx="5291600" cy="2372625"/>
          </a:xfrm>
        </p:spPr>
        <p:txBody>
          <a:bodyPr anchor="b">
            <a:normAutofit/>
          </a:bodyPr>
          <a:lstStyle>
            <a:lvl1pPr algn="l">
              <a:defRPr sz="3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AD34472-0574-481E-A6A5-05B5225B3616}"/>
              </a:ext>
            </a:extLst>
          </p:cNvPr>
          <p:cNvSpPr>
            <a:spLocks noGrp="1"/>
          </p:cNvSpPr>
          <p:nvPr>
            <p:ph type="subTitle" idx="1"/>
          </p:nvPr>
        </p:nvSpPr>
        <p:spPr>
          <a:xfrm>
            <a:off x="626724" y="3134360"/>
            <a:ext cx="5291600" cy="1712675"/>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1" name="Straight Connector 10">
            <a:extLst>
              <a:ext uri="{FF2B5EF4-FFF2-40B4-BE49-F238E27FC236}">
                <a16:creationId xmlns:a16="http://schemas.microsoft.com/office/drawing/2014/main" id="{C8333F2B-FD0E-4C7D-84E3-A32F628CE698}"/>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13D4DA2-D148-4F11-9C62-7DDAB7D7E251}"/>
              </a:ext>
            </a:extLst>
          </p:cNvPr>
          <p:cNvGrpSpPr/>
          <p:nvPr userDrawn="1"/>
        </p:nvGrpSpPr>
        <p:grpSpPr>
          <a:xfrm>
            <a:off x="619125" y="5064125"/>
            <a:ext cx="1535113" cy="1160463"/>
            <a:chOff x="619125" y="5064125"/>
            <a:chExt cx="1535113" cy="1160463"/>
          </a:xfrm>
          <a:solidFill>
            <a:srgbClr val="FFFFFF"/>
          </a:solidFill>
        </p:grpSpPr>
        <p:sp>
          <p:nvSpPr>
            <p:cNvPr id="14" name="Freeform 5">
              <a:extLst>
                <a:ext uri="{FF2B5EF4-FFF2-40B4-BE49-F238E27FC236}">
                  <a16:creationId xmlns:a16="http://schemas.microsoft.com/office/drawing/2014/main" id="{A77265BB-9F0F-4332-969F-4E81C0D52263}"/>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E70386CB-A57E-4AD7-9046-C8076DE5610D}"/>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44A7D09F-F2B6-4142-B490-F72ECDF85378}"/>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Rectangle 8">
              <a:extLst>
                <a:ext uri="{FF2B5EF4-FFF2-40B4-BE49-F238E27FC236}">
                  <a16:creationId xmlns:a16="http://schemas.microsoft.com/office/drawing/2014/main" id="{A5CB4953-B69A-4556-9CE1-001CEF148187}"/>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9">
              <a:extLst>
                <a:ext uri="{FF2B5EF4-FFF2-40B4-BE49-F238E27FC236}">
                  <a16:creationId xmlns:a16="http://schemas.microsoft.com/office/drawing/2014/main" id="{069262CD-45AF-488F-8A91-9E12B35F2EF8}"/>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10">
              <a:extLst>
                <a:ext uri="{FF2B5EF4-FFF2-40B4-BE49-F238E27FC236}">
                  <a16:creationId xmlns:a16="http://schemas.microsoft.com/office/drawing/2014/main" id="{6F3C5416-6A8C-47E9-AFF2-C95AA1583F8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11">
              <a:extLst>
                <a:ext uri="{FF2B5EF4-FFF2-40B4-BE49-F238E27FC236}">
                  <a16:creationId xmlns:a16="http://schemas.microsoft.com/office/drawing/2014/main" id="{6D1E7241-1688-4095-B224-EBBD8E95779F}"/>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2">
              <a:extLst>
                <a:ext uri="{FF2B5EF4-FFF2-40B4-BE49-F238E27FC236}">
                  <a16:creationId xmlns:a16="http://schemas.microsoft.com/office/drawing/2014/main" id="{4A76FDF2-9468-4461-9308-94E053713435}"/>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3">
              <a:extLst>
                <a:ext uri="{FF2B5EF4-FFF2-40B4-BE49-F238E27FC236}">
                  <a16:creationId xmlns:a16="http://schemas.microsoft.com/office/drawing/2014/main" id="{C3E07ECD-D76B-4FB0-B967-CBED00E4570D}"/>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14">
              <a:extLst>
                <a:ext uri="{FF2B5EF4-FFF2-40B4-BE49-F238E27FC236}">
                  <a16:creationId xmlns:a16="http://schemas.microsoft.com/office/drawing/2014/main" id="{C67F3EFB-9309-4A57-B430-0075B7A77B41}"/>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5">
              <a:extLst>
                <a:ext uri="{FF2B5EF4-FFF2-40B4-BE49-F238E27FC236}">
                  <a16:creationId xmlns:a16="http://schemas.microsoft.com/office/drawing/2014/main" id="{45377183-EDA7-4FBA-A92D-5FC86B960B23}"/>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6">
              <a:extLst>
                <a:ext uri="{FF2B5EF4-FFF2-40B4-BE49-F238E27FC236}">
                  <a16:creationId xmlns:a16="http://schemas.microsoft.com/office/drawing/2014/main" id="{E7B89826-526D-47D6-BFFA-1D35C0E66301}"/>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Rectangle 17">
              <a:extLst>
                <a:ext uri="{FF2B5EF4-FFF2-40B4-BE49-F238E27FC236}">
                  <a16:creationId xmlns:a16="http://schemas.microsoft.com/office/drawing/2014/main" id="{CE10C34B-93E9-4104-A5CB-94D030DE6D3B}"/>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8">
              <a:extLst>
                <a:ext uri="{FF2B5EF4-FFF2-40B4-BE49-F238E27FC236}">
                  <a16:creationId xmlns:a16="http://schemas.microsoft.com/office/drawing/2014/main" id="{9057568E-64DD-40D7-89E3-6B2722291E67}"/>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9">
              <a:extLst>
                <a:ext uri="{FF2B5EF4-FFF2-40B4-BE49-F238E27FC236}">
                  <a16:creationId xmlns:a16="http://schemas.microsoft.com/office/drawing/2014/main" id="{32C72CF1-B64C-489F-81BF-2856EB8755B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0">
              <a:extLst>
                <a:ext uri="{FF2B5EF4-FFF2-40B4-BE49-F238E27FC236}">
                  <a16:creationId xmlns:a16="http://schemas.microsoft.com/office/drawing/2014/main" id="{D8322CB3-7A48-4229-BEC3-9849BA676B38}"/>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1">
              <a:extLst>
                <a:ext uri="{FF2B5EF4-FFF2-40B4-BE49-F238E27FC236}">
                  <a16:creationId xmlns:a16="http://schemas.microsoft.com/office/drawing/2014/main" id="{944A9A11-1163-4360-8F70-E3C89887D616}"/>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2">
              <a:extLst>
                <a:ext uri="{FF2B5EF4-FFF2-40B4-BE49-F238E27FC236}">
                  <a16:creationId xmlns:a16="http://schemas.microsoft.com/office/drawing/2014/main" id="{BFC4BD51-3EBF-4336-9323-828D22A84691}"/>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23">
              <a:extLst>
                <a:ext uri="{FF2B5EF4-FFF2-40B4-BE49-F238E27FC236}">
                  <a16:creationId xmlns:a16="http://schemas.microsoft.com/office/drawing/2014/main" id="{FA036E24-CF4D-44D0-8415-8247CB4C2391}"/>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24">
              <a:extLst>
                <a:ext uri="{FF2B5EF4-FFF2-40B4-BE49-F238E27FC236}">
                  <a16:creationId xmlns:a16="http://schemas.microsoft.com/office/drawing/2014/main" id="{6DA1DF18-FC38-49BE-9BFE-FC2CB3393E91}"/>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25">
              <a:extLst>
                <a:ext uri="{FF2B5EF4-FFF2-40B4-BE49-F238E27FC236}">
                  <a16:creationId xmlns:a16="http://schemas.microsoft.com/office/drawing/2014/main" id="{94A2BB9A-B490-4122-9CD5-1F111184D961}"/>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26">
              <a:extLst>
                <a:ext uri="{FF2B5EF4-FFF2-40B4-BE49-F238E27FC236}">
                  <a16:creationId xmlns:a16="http://schemas.microsoft.com/office/drawing/2014/main" id="{D4005F77-B75C-4359-BA39-342BADE0FB87}"/>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27">
              <a:extLst>
                <a:ext uri="{FF2B5EF4-FFF2-40B4-BE49-F238E27FC236}">
                  <a16:creationId xmlns:a16="http://schemas.microsoft.com/office/drawing/2014/main" id="{5D3DE230-845B-48BF-97AE-EF9FF751D239}"/>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28">
              <a:extLst>
                <a:ext uri="{FF2B5EF4-FFF2-40B4-BE49-F238E27FC236}">
                  <a16:creationId xmlns:a16="http://schemas.microsoft.com/office/drawing/2014/main" id="{B3A860A0-9D8F-4F66-9A59-C1CF8AE7EC45}"/>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29">
              <a:extLst>
                <a:ext uri="{FF2B5EF4-FFF2-40B4-BE49-F238E27FC236}">
                  <a16:creationId xmlns:a16="http://schemas.microsoft.com/office/drawing/2014/main" id="{FB430C34-395E-4DE1-B686-D0296CACF706}"/>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5760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 Image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00B-8466-465A-8FCA-072ECBA7CFEC}"/>
              </a:ext>
            </a:extLst>
          </p:cNvPr>
          <p:cNvSpPr>
            <a:spLocks noGrp="1"/>
          </p:cNvSpPr>
          <p:nvPr>
            <p:ph type="title"/>
          </p:nvPr>
        </p:nvSpPr>
        <p:spPr>
          <a:xfrm>
            <a:off x="628650" y="1166814"/>
            <a:ext cx="5323248" cy="1500187"/>
          </a:xfrm>
        </p:spPr>
        <p:txBody>
          <a:bodyPr anchor="b">
            <a:normAutofit/>
          </a:bodyPr>
          <a:lstStyle>
            <a:lvl1pPr>
              <a:defRPr sz="3800">
                <a:solidFill>
                  <a:schemeClr val="bg1"/>
                </a:solidFill>
              </a:defRPr>
            </a:lvl1pPr>
          </a:lstStyle>
          <a:p>
            <a:r>
              <a:rPr lang="en-US"/>
              <a:t>Click to edit Master title style</a:t>
            </a:r>
            <a:endParaRPr lang="en-GB"/>
          </a:p>
        </p:txBody>
      </p:sp>
      <p:cxnSp>
        <p:nvCxnSpPr>
          <p:cNvPr id="9" name="Straight Connector 8">
            <a:extLst>
              <a:ext uri="{FF2B5EF4-FFF2-40B4-BE49-F238E27FC236}">
                <a16:creationId xmlns:a16="http://schemas.microsoft.com/office/drawing/2014/main" id="{E9FE2544-CCE1-494D-B26A-AD3024BF1813}"/>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30912E9-1061-4675-ABCB-E73E5F2BE366}"/>
              </a:ext>
            </a:extLst>
          </p:cNvPr>
          <p:cNvGrpSpPr>
            <a:grpSpLocks noChangeAspect="1"/>
          </p:cNvGrpSpPr>
          <p:nvPr userDrawn="1"/>
        </p:nvGrpSpPr>
        <p:grpSpPr>
          <a:xfrm>
            <a:off x="632162" y="5702131"/>
            <a:ext cx="904829" cy="684000"/>
            <a:chOff x="619125" y="5064125"/>
            <a:chExt cx="1535113" cy="1160463"/>
          </a:xfrm>
          <a:solidFill>
            <a:srgbClr val="FFFFFF"/>
          </a:solidFill>
        </p:grpSpPr>
        <p:sp>
          <p:nvSpPr>
            <p:cNvPr id="37" name="Freeform 5">
              <a:extLst>
                <a:ext uri="{FF2B5EF4-FFF2-40B4-BE49-F238E27FC236}">
                  <a16:creationId xmlns:a16="http://schemas.microsoft.com/office/drawing/2014/main" id="{06EE7E97-01F2-45BE-AA9F-305075779062}"/>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6">
              <a:extLst>
                <a:ext uri="{FF2B5EF4-FFF2-40B4-BE49-F238E27FC236}">
                  <a16:creationId xmlns:a16="http://schemas.microsoft.com/office/drawing/2014/main" id="{49E78484-930F-4892-994C-CB2379B7C5EF}"/>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7">
              <a:extLst>
                <a:ext uri="{FF2B5EF4-FFF2-40B4-BE49-F238E27FC236}">
                  <a16:creationId xmlns:a16="http://schemas.microsoft.com/office/drawing/2014/main" id="{11B2243F-9B15-4EB8-9DA3-B426432FC8EB}"/>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Rectangle 8">
              <a:extLst>
                <a:ext uri="{FF2B5EF4-FFF2-40B4-BE49-F238E27FC236}">
                  <a16:creationId xmlns:a16="http://schemas.microsoft.com/office/drawing/2014/main" id="{3E83789B-73CD-4D6A-AA45-8A1AB4F9970D}"/>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9">
              <a:extLst>
                <a:ext uri="{FF2B5EF4-FFF2-40B4-BE49-F238E27FC236}">
                  <a16:creationId xmlns:a16="http://schemas.microsoft.com/office/drawing/2014/main" id="{AAD2EE95-BEA2-4B50-AC3D-22EF2DB6FF5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B3EF3C97-452C-4A82-9132-2DB5966C9E6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1">
              <a:extLst>
                <a:ext uri="{FF2B5EF4-FFF2-40B4-BE49-F238E27FC236}">
                  <a16:creationId xmlns:a16="http://schemas.microsoft.com/office/drawing/2014/main" id="{3BC4318F-74B6-4923-AA32-AFE06371B6A5}"/>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2">
              <a:extLst>
                <a:ext uri="{FF2B5EF4-FFF2-40B4-BE49-F238E27FC236}">
                  <a16:creationId xmlns:a16="http://schemas.microsoft.com/office/drawing/2014/main" id="{D4959FE8-16AB-4E74-83FD-006DFDE79217}"/>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5" name="Freeform 13">
              <a:extLst>
                <a:ext uri="{FF2B5EF4-FFF2-40B4-BE49-F238E27FC236}">
                  <a16:creationId xmlns:a16="http://schemas.microsoft.com/office/drawing/2014/main" id="{AEB1BB25-B31F-4BFD-AE3B-2F323C8A12D4}"/>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14">
              <a:extLst>
                <a:ext uri="{FF2B5EF4-FFF2-40B4-BE49-F238E27FC236}">
                  <a16:creationId xmlns:a16="http://schemas.microsoft.com/office/drawing/2014/main" id="{8E5913D2-281E-43B8-8107-E5DC594788BC}"/>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7" name="Freeform 15">
              <a:extLst>
                <a:ext uri="{FF2B5EF4-FFF2-40B4-BE49-F238E27FC236}">
                  <a16:creationId xmlns:a16="http://schemas.microsoft.com/office/drawing/2014/main" id="{ABF11DCD-D538-4FF8-8299-E99667BA5B65}"/>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8" name="Freeform 16">
              <a:extLst>
                <a:ext uri="{FF2B5EF4-FFF2-40B4-BE49-F238E27FC236}">
                  <a16:creationId xmlns:a16="http://schemas.microsoft.com/office/drawing/2014/main" id="{50EBE661-D695-49BB-9FE7-B3784E142CC9}"/>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Rectangle 17">
              <a:extLst>
                <a:ext uri="{FF2B5EF4-FFF2-40B4-BE49-F238E27FC236}">
                  <a16:creationId xmlns:a16="http://schemas.microsoft.com/office/drawing/2014/main" id="{237CABB1-6BC0-43AF-BC96-6B8CC3C01D97}"/>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18">
              <a:extLst>
                <a:ext uri="{FF2B5EF4-FFF2-40B4-BE49-F238E27FC236}">
                  <a16:creationId xmlns:a16="http://schemas.microsoft.com/office/drawing/2014/main" id="{E75FB1EB-B5B0-4EAF-954D-643BA6BA9355}"/>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19">
              <a:extLst>
                <a:ext uri="{FF2B5EF4-FFF2-40B4-BE49-F238E27FC236}">
                  <a16:creationId xmlns:a16="http://schemas.microsoft.com/office/drawing/2014/main" id="{B8637A86-FB13-4460-9927-03C903DF742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0">
              <a:extLst>
                <a:ext uri="{FF2B5EF4-FFF2-40B4-BE49-F238E27FC236}">
                  <a16:creationId xmlns:a16="http://schemas.microsoft.com/office/drawing/2014/main" id="{0280C907-1F64-474A-B8AF-0FD8A7926284}"/>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4A485304-C93C-4073-8D44-F80ADC736F11}"/>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22">
              <a:extLst>
                <a:ext uri="{FF2B5EF4-FFF2-40B4-BE49-F238E27FC236}">
                  <a16:creationId xmlns:a16="http://schemas.microsoft.com/office/drawing/2014/main" id="{CB945C56-4554-4683-8637-CFC30E64896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23">
              <a:extLst>
                <a:ext uri="{FF2B5EF4-FFF2-40B4-BE49-F238E27FC236}">
                  <a16:creationId xmlns:a16="http://schemas.microsoft.com/office/drawing/2014/main" id="{D0D64558-33D7-4E8C-8B58-17F750C1DD04}"/>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F02D34C0-AE0D-4044-A66E-673B3D590BC8}"/>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25">
              <a:extLst>
                <a:ext uri="{FF2B5EF4-FFF2-40B4-BE49-F238E27FC236}">
                  <a16:creationId xmlns:a16="http://schemas.microsoft.com/office/drawing/2014/main" id="{FD1D8BD6-9384-4AF7-996C-3FD339E24756}"/>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26">
              <a:extLst>
                <a:ext uri="{FF2B5EF4-FFF2-40B4-BE49-F238E27FC236}">
                  <a16:creationId xmlns:a16="http://schemas.microsoft.com/office/drawing/2014/main" id="{F092E5C2-58E1-4907-8CF1-D875912586BA}"/>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27">
              <a:extLst>
                <a:ext uri="{FF2B5EF4-FFF2-40B4-BE49-F238E27FC236}">
                  <a16:creationId xmlns:a16="http://schemas.microsoft.com/office/drawing/2014/main" id="{04686304-731D-4C81-9933-35E3DFED88D3}"/>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28">
              <a:extLst>
                <a:ext uri="{FF2B5EF4-FFF2-40B4-BE49-F238E27FC236}">
                  <a16:creationId xmlns:a16="http://schemas.microsoft.com/office/drawing/2014/main" id="{716A412C-6319-4925-902F-8B2AE529A2EF}"/>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29">
              <a:extLst>
                <a:ext uri="{FF2B5EF4-FFF2-40B4-BE49-F238E27FC236}">
                  <a16:creationId xmlns:a16="http://schemas.microsoft.com/office/drawing/2014/main" id="{6B2474BC-3B05-4EFB-A2B9-4944F3459193}"/>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3" name="Picture Placeholder 3">
            <a:extLst>
              <a:ext uri="{FF2B5EF4-FFF2-40B4-BE49-F238E27FC236}">
                <a16:creationId xmlns:a16="http://schemas.microsoft.com/office/drawing/2014/main" id="{012D7019-9677-4D9D-8CBE-43BF9B24AB2E}"/>
              </a:ext>
            </a:extLst>
          </p:cNvPr>
          <p:cNvSpPr>
            <a:spLocks noGrp="1"/>
          </p:cNvSpPr>
          <p:nvPr>
            <p:ph type="pic" sz="quarter" idx="10"/>
          </p:nvPr>
        </p:nvSpPr>
        <p:spPr>
          <a:xfrm>
            <a:off x="7388225" y="0"/>
            <a:ext cx="4803775" cy="6858000"/>
          </a:xfrm>
        </p:spPr>
        <p:txBody>
          <a:bodyPr/>
          <a:lstStyle>
            <a:lvl1pP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200990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F262-DE83-4266-93EA-9037E7497529}"/>
              </a:ext>
            </a:extLst>
          </p:cNvPr>
          <p:cNvSpPr>
            <a:spLocks noGrp="1"/>
          </p:cNvSpPr>
          <p:nvPr>
            <p:ph type="title"/>
          </p:nvPr>
        </p:nvSpPr>
        <p:spPr>
          <a:xfrm>
            <a:off x="638176" y="2056793"/>
            <a:ext cx="10100448" cy="765135"/>
          </a:xfrm>
        </p:spPr>
        <p:txBody>
          <a:bodyPr>
            <a:normAutofit/>
          </a:bodyPr>
          <a:lstStyle>
            <a:lvl1pPr>
              <a:defRPr sz="3800">
                <a:solidFill>
                  <a:schemeClr val="bg1"/>
                </a:solidFill>
              </a:defRPr>
            </a:lvl1pPr>
          </a:lstStyle>
          <a:p>
            <a:r>
              <a:rPr lang="en-US"/>
              <a:t>Click to edit Master title style</a:t>
            </a:r>
            <a:endParaRPr lang="en-GB"/>
          </a:p>
        </p:txBody>
      </p:sp>
      <p:grpSp>
        <p:nvGrpSpPr>
          <p:cNvPr id="7" name="Group 6">
            <a:extLst>
              <a:ext uri="{FF2B5EF4-FFF2-40B4-BE49-F238E27FC236}">
                <a16:creationId xmlns:a16="http://schemas.microsoft.com/office/drawing/2014/main" id="{2F757C55-8EE6-457C-A0DE-B5F8A8EB1D9A}"/>
              </a:ext>
            </a:extLst>
          </p:cNvPr>
          <p:cNvGrpSpPr/>
          <p:nvPr userDrawn="1"/>
        </p:nvGrpSpPr>
        <p:grpSpPr>
          <a:xfrm>
            <a:off x="619125" y="5064125"/>
            <a:ext cx="1535113" cy="1160463"/>
            <a:chOff x="619125" y="5064125"/>
            <a:chExt cx="1535113" cy="1160463"/>
          </a:xfrm>
          <a:solidFill>
            <a:srgbClr val="FFFFFF"/>
          </a:solidFill>
        </p:grpSpPr>
        <p:sp>
          <p:nvSpPr>
            <p:cNvPr id="8" name="Freeform 5">
              <a:extLst>
                <a:ext uri="{FF2B5EF4-FFF2-40B4-BE49-F238E27FC236}">
                  <a16:creationId xmlns:a16="http://schemas.microsoft.com/office/drawing/2014/main" id="{A936823F-5F8F-42B6-8D84-B4055DFE199D}"/>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6">
              <a:extLst>
                <a:ext uri="{FF2B5EF4-FFF2-40B4-BE49-F238E27FC236}">
                  <a16:creationId xmlns:a16="http://schemas.microsoft.com/office/drawing/2014/main" id="{99E3EDD1-3ED2-4390-B8C4-E895ADFD41AA}"/>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7">
              <a:extLst>
                <a:ext uri="{FF2B5EF4-FFF2-40B4-BE49-F238E27FC236}">
                  <a16:creationId xmlns:a16="http://schemas.microsoft.com/office/drawing/2014/main" id="{9DA8384B-B334-4764-A914-F57D3494C483}"/>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Rectangle 8">
              <a:extLst>
                <a:ext uri="{FF2B5EF4-FFF2-40B4-BE49-F238E27FC236}">
                  <a16:creationId xmlns:a16="http://schemas.microsoft.com/office/drawing/2014/main" id="{CA070AE5-59C4-409F-845F-22677DA7355C}"/>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9">
              <a:extLst>
                <a:ext uri="{FF2B5EF4-FFF2-40B4-BE49-F238E27FC236}">
                  <a16:creationId xmlns:a16="http://schemas.microsoft.com/office/drawing/2014/main" id="{82E97EBE-DDB1-44FE-9EE7-7F97B4799204}"/>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10">
              <a:extLst>
                <a:ext uri="{FF2B5EF4-FFF2-40B4-BE49-F238E27FC236}">
                  <a16:creationId xmlns:a16="http://schemas.microsoft.com/office/drawing/2014/main" id="{9E427974-122E-4896-8924-0CBFD553A5C1}"/>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11">
              <a:extLst>
                <a:ext uri="{FF2B5EF4-FFF2-40B4-BE49-F238E27FC236}">
                  <a16:creationId xmlns:a16="http://schemas.microsoft.com/office/drawing/2014/main" id="{FFC932C1-341A-490D-910E-0880D1EC19D8}"/>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12">
              <a:extLst>
                <a:ext uri="{FF2B5EF4-FFF2-40B4-BE49-F238E27FC236}">
                  <a16:creationId xmlns:a16="http://schemas.microsoft.com/office/drawing/2014/main" id="{C493CE61-6FFC-45D1-96ED-33E902A1CEDE}"/>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13">
              <a:extLst>
                <a:ext uri="{FF2B5EF4-FFF2-40B4-BE49-F238E27FC236}">
                  <a16:creationId xmlns:a16="http://schemas.microsoft.com/office/drawing/2014/main" id="{8CEA78A3-C08A-4536-AB6E-2648A9C3EC1D}"/>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14">
              <a:extLst>
                <a:ext uri="{FF2B5EF4-FFF2-40B4-BE49-F238E27FC236}">
                  <a16:creationId xmlns:a16="http://schemas.microsoft.com/office/drawing/2014/main" id="{9BFA5C41-37E9-4A80-B557-44F711263A17}"/>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15">
              <a:extLst>
                <a:ext uri="{FF2B5EF4-FFF2-40B4-BE49-F238E27FC236}">
                  <a16:creationId xmlns:a16="http://schemas.microsoft.com/office/drawing/2014/main" id="{42603548-562B-4F29-8C2F-C8EFA7FC7C8E}"/>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16">
              <a:extLst>
                <a:ext uri="{FF2B5EF4-FFF2-40B4-BE49-F238E27FC236}">
                  <a16:creationId xmlns:a16="http://schemas.microsoft.com/office/drawing/2014/main" id="{5846050A-1DCD-46B7-A88D-A66F50CC0A9A}"/>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Rectangle 17">
              <a:extLst>
                <a:ext uri="{FF2B5EF4-FFF2-40B4-BE49-F238E27FC236}">
                  <a16:creationId xmlns:a16="http://schemas.microsoft.com/office/drawing/2014/main" id="{02B08875-1588-48FE-B723-1215E5C36904}"/>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1FE62A4F-3ACE-41EB-BFC4-2BC73B320579}"/>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9">
              <a:extLst>
                <a:ext uri="{FF2B5EF4-FFF2-40B4-BE49-F238E27FC236}">
                  <a16:creationId xmlns:a16="http://schemas.microsoft.com/office/drawing/2014/main" id="{52FC97C0-51D0-4A7A-86EC-C333B248D606}"/>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20">
              <a:extLst>
                <a:ext uri="{FF2B5EF4-FFF2-40B4-BE49-F238E27FC236}">
                  <a16:creationId xmlns:a16="http://schemas.microsoft.com/office/drawing/2014/main" id="{09C6DC5D-92E0-4A83-AF7D-D3E9F84177A9}"/>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21">
              <a:extLst>
                <a:ext uri="{FF2B5EF4-FFF2-40B4-BE49-F238E27FC236}">
                  <a16:creationId xmlns:a16="http://schemas.microsoft.com/office/drawing/2014/main" id="{6582EAAE-F0A9-40D8-A148-E10A6166A056}"/>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22">
              <a:extLst>
                <a:ext uri="{FF2B5EF4-FFF2-40B4-BE49-F238E27FC236}">
                  <a16:creationId xmlns:a16="http://schemas.microsoft.com/office/drawing/2014/main" id="{6B2F51A6-77C9-4BF5-9ACA-546F6549632E}"/>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Freeform 23">
              <a:extLst>
                <a:ext uri="{FF2B5EF4-FFF2-40B4-BE49-F238E27FC236}">
                  <a16:creationId xmlns:a16="http://schemas.microsoft.com/office/drawing/2014/main" id="{B6BA6702-702F-412A-A234-B4D8E335A2E5}"/>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24">
              <a:extLst>
                <a:ext uri="{FF2B5EF4-FFF2-40B4-BE49-F238E27FC236}">
                  <a16:creationId xmlns:a16="http://schemas.microsoft.com/office/drawing/2014/main" id="{74DD4635-2E45-4A56-A303-C7BF80703A55}"/>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25">
              <a:extLst>
                <a:ext uri="{FF2B5EF4-FFF2-40B4-BE49-F238E27FC236}">
                  <a16:creationId xmlns:a16="http://schemas.microsoft.com/office/drawing/2014/main" id="{D53E9B98-716C-4E51-85C3-BEBE741FA634}"/>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6">
              <a:extLst>
                <a:ext uri="{FF2B5EF4-FFF2-40B4-BE49-F238E27FC236}">
                  <a16:creationId xmlns:a16="http://schemas.microsoft.com/office/drawing/2014/main" id="{81DD280A-92C3-4E8D-94F3-625177127558}"/>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7">
              <a:extLst>
                <a:ext uri="{FF2B5EF4-FFF2-40B4-BE49-F238E27FC236}">
                  <a16:creationId xmlns:a16="http://schemas.microsoft.com/office/drawing/2014/main" id="{49E9F4A0-AE00-4C84-89CE-DD9A5F96176A}"/>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8">
              <a:extLst>
                <a:ext uri="{FF2B5EF4-FFF2-40B4-BE49-F238E27FC236}">
                  <a16:creationId xmlns:a16="http://schemas.microsoft.com/office/drawing/2014/main" id="{204DD2F9-0EF2-493E-A454-D622184CBCA0}"/>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29">
              <a:extLst>
                <a:ext uri="{FF2B5EF4-FFF2-40B4-BE49-F238E27FC236}">
                  <a16:creationId xmlns:a16="http://schemas.microsoft.com/office/drawing/2014/main" id="{381B4380-3B13-4343-ADDB-F7C132374AA5}"/>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cxnSp>
        <p:nvCxnSpPr>
          <p:cNvPr id="36" name="Straight Connector 35">
            <a:extLst>
              <a:ext uri="{FF2B5EF4-FFF2-40B4-BE49-F238E27FC236}">
                <a16:creationId xmlns:a16="http://schemas.microsoft.com/office/drawing/2014/main" id="{CBFA1597-C884-4144-A869-26A7BE51B90D}"/>
              </a:ext>
            </a:extLst>
          </p:cNvPr>
          <p:cNvCxnSpPr/>
          <p:nvPr userDrawn="1"/>
        </p:nvCxnSpPr>
        <p:spPr>
          <a:xfrm>
            <a:off x="627418" y="2915320"/>
            <a:ext cx="8676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50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5" name="Picture 4" descr="A person reading a book&#10;&#10;Description automatically generated">
            <a:extLst>
              <a:ext uri="{FF2B5EF4-FFF2-40B4-BE49-F238E27FC236}">
                <a16:creationId xmlns:a16="http://schemas.microsoft.com/office/drawing/2014/main" id="{A1EDB014-F917-317A-FE60-4148FC1713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80B4E306-D317-4F07-A932-5FC825D02C21}"/>
              </a:ext>
            </a:extLst>
          </p:cNvPr>
          <p:cNvSpPr>
            <a:spLocks noGrp="1"/>
          </p:cNvSpPr>
          <p:nvPr>
            <p:ph type="ctrTitle"/>
          </p:nvPr>
        </p:nvSpPr>
        <p:spPr>
          <a:xfrm>
            <a:off x="626724" y="348346"/>
            <a:ext cx="5291600" cy="2372625"/>
          </a:xfrm>
        </p:spPr>
        <p:txBody>
          <a:bodyPr anchor="b">
            <a:normAutofit/>
          </a:bodyPr>
          <a:lstStyle>
            <a:lvl1pPr algn="l">
              <a:defRPr sz="3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AD34472-0574-481E-A6A5-05B5225B3616}"/>
              </a:ext>
            </a:extLst>
          </p:cNvPr>
          <p:cNvSpPr>
            <a:spLocks noGrp="1"/>
          </p:cNvSpPr>
          <p:nvPr>
            <p:ph type="subTitle" idx="1"/>
          </p:nvPr>
        </p:nvSpPr>
        <p:spPr>
          <a:xfrm>
            <a:off x="626724" y="3134360"/>
            <a:ext cx="5291600" cy="1712675"/>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1" name="Straight Connector 10">
            <a:extLst>
              <a:ext uri="{FF2B5EF4-FFF2-40B4-BE49-F238E27FC236}">
                <a16:creationId xmlns:a16="http://schemas.microsoft.com/office/drawing/2014/main" id="{C8333F2B-FD0E-4C7D-84E3-A32F628CE698}"/>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13D4DA2-D148-4F11-9C62-7DDAB7D7E251}"/>
              </a:ext>
            </a:extLst>
          </p:cNvPr>
          <p:cNvGrpSpPr/>
          <p:nvPr userDrawn="1"/>
        </p:nvGrpSpPr>
        <p:grpSpPr>
          <a:xfrm>
            <a:off x="619125" y="5064125"/>
            <a:ext cx="1535113" cy="1160463"/>
            <a:chOff x="619125" y="5064125"/>
            <a:chExt cx="1535113" cy="1160463"/>
          </a:xfrm>
          <a:solidFill>
            <a:srgbClr val="FFFFFF"/>
          </a:solidFill>
        </p:grpSpPr>
        <p:sp>
          <p:nvSpPr>
            <p:cNvPr id="14" name="Freeform 5">
              <a:extLst>
                <a:ext uri="{FF2B5EF4-FFF2-40B4-BE49-F238E27FC236}">
                  <a16:creationId xmlns:a16="http://schemas.microsoft.com/office/drawing/2014/main" id="{A77265BB-9F0F-4332-969F-4E81C0D52263}"/>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E70386CB-A57E-4AD7-9046-C8076DE5610D}"/>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44A7D09F-F2B6-4142-B490-F72ECDF85378}"/>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Rectangle 8">
              <a:extLst>
                <a:ext uri="{FF2B5EF4-FFF2-40B4-BE49-F238E27FC236}">
                  <a16:creationId xmlns:a16="http://schemas.microsoft.com/office/drawing/2014/main" id="{A5CB4953-B69A-4556-9CE1-001CEF148187}"/>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9">
              <a:extLst>
                <a:ext uri="{FF2B5EF4-FFF2-40B4-BE49-F238E27FC236}">
                  <a16:creationId xmlns:a16="http://schemas.microsoft.com/office/drawing/2014/main" id="{069262CD-45AF-488F-8A91-9E12B35F2EF8}"/>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10">
              <a:extLst>
                <a:ext uri="{FF2B5EF4-FFF2-40B4-BE49-F238E27FC236}">
                  <a16:creationId xmlns:a16="http://schemas.microsoft.com/office/drawing/2014/main" id="{6F3C5416-6A8C-47E9-AFF2-C95AA1583F8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11">
              <a:extLst>
                <a:ext uri="{FF2B5EF4-FFF2-40B4-BE49-F238E27FC236}">
                  <a16:creationId xmlns:a16="http://schemas.microsoft.com/office/drawing/2014/main" id="{6D1E7241-1688-4095-B224-EBBD8E95779F}"/>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2">
              <a:extLst>
                <a:ext uri="{FF2B5EF4-FFF2-40B4-BE49-F238E27FC236}">
                  <a16:creationId xmlns:a16="http://schemas.microsoft.com/office/drawing/2014/main" id="{4A76FDF2-9468-4461-9308-94E053713435}"/>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3">
              <a:extLst>
                <a:ext uri="{FF2B5EF4-FFF2-40B4-BE49-F238E27FC236}">
                  <a16:creationId xmlns:a16="http://schemas.microsoft.com/office/drawing/2014/main" id="{C3E07ECD-D76B-4FB0-B967-CBED00E4570D}"/>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14">
              <a:extLst>
                <a:ext uri="{FF2B5EF4-FFF2-40B4-BE49-F238E27FC236}">
                  <a16:creationId xmlns:a16="http://schemas.microsoft.com/office/drawing/2014/main" id="{C67F3EFB-9309-4A57-B430-0075B7A77B41}"/>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5">
              <a:extLst>
                <a:ext uri="{FF2B5EF4-FFF2-40B4-BE49-F238E27FC236}">
                  <a16:creationId xmlns:a16="http://schemas.microsoft.com/office/drawing/2014/main" id="{45377183-EDA7-4FBA-A92D-5FC86B960B23}"/>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6">
              <a:extLst>
                <a:ext uri="{FF2B5EF4-FFF2-40B4-BE49-F238E27FC236}">
                  <a16:creationId xmlns:a16="http://schemas.microsoft.com/office/drawing/2014/main" id="{E7B89826-526D-47D6-BFFA-1D35C0E66301}"/>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Rectangle 17">
              <a:extLst>
                <a:ext uri="{FF2B5EF4-FFF2-40B4-BE49-F238E27FC236}">
                  <a16:creationId xmlns:a16="http://schemas.microsoft.com/office/drawing/2014/main" id="{CE10C34B-93E9-4104-A5CB-94D030DE6D3B}"/>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8">
              <a:extLst>
                <a:ext uri="{FF2B5EF4-FFF2-40B4-BE49-F238E27FC236}">
                  <a16:creationId xmlns:a16="http://schemas.microsoft.com/office/drawing/2014/main" id="{9057568E-64DD-40D7-89E3-6B2722291E67}"/>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9">
              <a:extLst>
                <a:ext uri="{FF2B5EF4-FFF2-40B4-BE49-F238E27FC236}">
                  <a16:creationId xmlns:a16="http://schemas.microsoft.com/office/drawing/2014/main" id="{32C72CF1-B64C-489F-81BF-2856EB8755B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0">
              <a:extLst>
                <a:ext uri="{FF2B5EF4-FFF2-40B4-BE49-F238E27FC236}">
                  <a16:creationId xmlns:a16="http://schemas.microsoft.com/office/drawing/2014/main" id="{D8322CB3-7A48-4229-BEC3-9849BA676B38}"/>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1">
              <a:extLst>
                <a:ext uri="{FF2B5EF4-FFF2-40B4-BE49-F238E27FC236}">
                  <a16:creationId xmlns:a16="http://schemas.microsoft.com/office/drawing/2014/main" id="{944A9A11-1163-4360-8F70-E3C89887D616}"/>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2">
              <a:extLst>
                <a:ext uri="{FF2B5EF4-FFF2-40B4-BE49-F238E27FC236}">
                  <a16:creationId xmlns:a16="http://schemas.microsoft.com/office/drawing/2014/main" id="{BFC4BD51-3EBF-4336-9323-828D22A84691}"/>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23">
              <a:extLst>
                <a:ext uri="{FF2B5EF4-FFF2-40B4-BE49-F238E27FC236}">
                  <a16:creationId xmlns:a16="http://schemas.microsoft.com/office/drawing/2014/main" id="{FA036E24-CF4D-44D0-8415-8247CB4C2391}"/>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24">
              <a:extLst>
                <a:ext uri="{FF2B5EF4-FFF2-40B4-BE49-F238E27FC236}">
                  <a16:creationId xmlns:a16="http://schemas.microsoft.com/office/drawing/2014/main" id="{6DA1DF18-FC38-49BE-9BFE-FC2CB3393E91}"/>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25">
              <a:extLst>
                <a:ext uri="{FF2B5EF4-FFF2-40B4-BE49-F238E27FC236}">
                  <a16:creationId xmlns:a16="http://schemas.microsoft.com/office/drawing/2014/main" id="{94A2BB9A-B490-4122-9CD5-1F111184D961}"/>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26">
              <a:extLst>
                <a:ext uri="{FF2B5EF4-FFF2-40B4-BE49-F238E27FC236}">
                  <a16:creationId xmlns:a16="http://schemas.microsoft.com/office/drawing/2014/main" id="{D4005F77-B75C-4359-BA39-342BADE0FB87}"/>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27">
              <a:extLst>
                <a:ext uri="{FF2B5EF4-FFF2-40B4-BE49-F238E27FC236}">
                  <a16:creationId xmlns:a16="http://schemas.microsoft.com/office/drawing/2014/main" id="{5D3DE230-845B-48BF-97AE-EF9FF751D239}"/>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28">
              <a:extLst>
                <a:ext uri="{FF2B5EF4-FFF2-40B4-BE49-F238E27FC236}">
                  <a16:creationId xmlns:a16="http://schemas.microsoft.com/office/drawing/2014/main" id="{B3A860A0-9D8F-4F66-9A59-C1CF8AE7EC45}"/>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29">
              <a:extLst>
                <a:ext uri="{FF2B5EF4-FFF2-40B4-BE49-F238E27FC236}">
                  <a16:creationId xmlns:a16="http://schemas.microsoft.com/office/drawing/2014/main" id="{FB430C34-395E-4DE1-B686-D0296CACF706}"/>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02307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5" name="Picture 4" descr="A person wearing glasses and looking at a piece of paper&#10;&#10;Description automatically generated">
            <a:extLst>
              <a:ext uri="{FF2B5EF4-FFF2-40B4-BE49-F238E27FC236}">
                <a16:creationId xmlns:a16="http://schemas.microsoft.com/office/drawing/2014/main" id="{1D6616C8-4E5F-9D6D-A207-CAFFD58C54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80B4E306-D317-4F07-A932-5FC825D02C21}"/>
              </a:ext>
            </a:extLst>
          </p:cNvPr>
          <p:cNvSpPr>
            <a:spLocks noGrp="1"/>
          </p:cNvSpPr>
          <p:nvPr>
            <p:ph type="ctrTitle"/>
          </p:nvPr>
        </p:nvSpPr>
        <p:spPr>
          <a:xfrm>
            <a:off x="626724" y="348346"/>
            <a:ext cx="5291600" cy="2372625"/>
          </a:xfrm>
        </p:spPr>
        <p:txBody>
          <a:bodyPr anchor="b">
            <a:normAutofit/>
          </a:bodyPr>
          <a:lstStyle>
            <a:lvl1pPr algn="l">
              <a:defRPr sz="3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AD34472-0574-481E-A6A5-05B5225B3616}"/>
              </a:ext>
            </a:extLst>
          </p:cNvPr>
          <p:cNvSpPr>
            <a:spLocks noGrp="1"/>
          </p:cNvSpPr>
          <p:nvPr>
            <p:ph type="subTitle" idx="1"/>
          </p:nvPr>
        </p:nvSpPr>
        <p:spPr>
          <a:xfrm>
            <a:off x="626724" y="3134360"/>
            <a:ext cx="5291600" cy="1712675"/>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1" name="Straight Connector 10">
            <a:extLst>
              <a:ext uri="{FF2B5EF4-FFF2-40B4-BE49-F238E27FC236}">
                <a16:creationId xmlns:a16="http://schemas.microsoft.com/office/drawing/2014/main" id="{C8333F2B-FD0E-4C7D-84E3-A32F628CE698}"/>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13D4DA2-D148-4F11-9C62-7DDAB7D7E251}"/>
              </a:ext>
            </a:extLst>
          </p:cNvPr>
          <p:cNvGrpSpPr/>
          <p:nvPr userDrawn="1"/>
        </p:nvGrpSpPr>
        <p:grpSpPr>
          <a:xfrm>
            <a:off x="619125" y="5064125"/>
            <a:ext cx="1535113" cy="1160463"/>
            <a:chOff x="619125" y="5064125"/>
            <a:chExt cx="1535113" cy="1160463"/>
          </a:xfrm>
          <a:solidFill>
            <a:srgbClr val="FFFFFF"/>
          </a:solidFill>
        </p:grpSpPr>
        <p:sp>
          <p:nvSpPr>
            <p:cNvPr id="14" name="Freeform 5">
              <a:extLst>
                <a:ext uri="{FF2B5EF4-FFF2-40B4-BE49-F238E27FC236}">
                  <a16:creationId xmlns:a16="http://schemas.microsoft.com/office/drawing/2014/main" id="{A77265BB-9F0F-4332-969F-4E81C0D52263}"/>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E70386CB-A57E-4AD7-9046-C8076DE5610D}"/>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44A7D09F-F2B6-4142-B490-F72ECDF85378}"/>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Rectangle 8">
              <a:extLst>
                <a:ext uri="{FF2B5EF4-FFF2-40B4-BE49-F238E27FC236}">
                  <a16:creationId xmlns:a16="http://schemas.microsoft.com/office/drawing/2014/main" id="{A5CB4953-B69A-4556-9CE1-001CEF148187}"/>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9">
              <a:extLst>
                <a:ext uri="{FF2B5EF4-FFF2-40B4-BE49-F238E27FC236}">
                  <a16:creationId xmlns:a16="http://schemas.microsoft.com/office/drawing/2014/main" id="{069262CD-45AF-488F-8A91-9E12B35F2EF8}"/>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10">
              <a:extLst>
                <a:ext uri="{FF2B5EF4-FFF2-40B4-BE49-F238E27FC236}">
                  <a16:creationId xmlns:a16="http://schemas.microsoft.com/office/drawing/2014/main" id="{6F3C5416-6A8C-47E9-AFF2-C95AA1583F8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11">
              <a:extLst>
                <a:ext uri="{FF2B5EF4-FFF2-40B4-BE49-F238E27FC236}">
                  <a16:creationId xmlns:a16="http://schemas.microsoft.com/office/drawing/2014/main" id="{6D1E7241-1688-4095-B224-EBBD8E95779F}"/>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2">
              <a:extLst>
                <a:ext uri="{FF2B5EF4-FFF2-40B4-BE49-F238E27FC236}">
                  <a16:creationId xmlns:a16="http://schemas.microsoft.com/office/drawing/2014/main" id="{4A76FDF2-9468-4461-9308-94E053713435}"/>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3">
              <a:extLst>
                <a:ext uri="{FF2B5EF4-FFF2-40B4-BE49-F238E27FC236}">
                  <a16:creationId xmlns:a16="http://schemas.microsoft.com/office/drawing/2014/main" id="{C3E07ECD-D76B-4FB0-B967-CBED00E4570D}"/>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14">
              <a:extLst>
                <a:ext uri="{FF2B5EF4-FFF2-40B4-BE49-F238E27FC236}">
                  <a16:creationId xmlns:a16="http://schemas.microsoft.com/office/drawing/2014/main" id="{C67F3EFB-9309-4A57-B430-0075B7A77B41}"/>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5">
              <a:extLst>
                <a:ext uri="{FF2B5EF4-FFF2-40B4-BE49-F238E27FC236}">
                  <a16:creationId xmlns:a16="http://schemas.microsoft.com/office/drawing/2014/main" id="{45377183-EDA7-4FBA-A92D-5FC86B960B23}"/>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6">
              <a:extLst>
                <a:ext uri="{FF2B5EF4-FFF2-40B4-BE49-F238E27FC236}">
                  <a16:creationId xmlns:a16="http://schemas.microsoft.com/office/drawing/2014/main" id="{E7B89826-526D-47D6-BFFA-1D35C0E66301}"/>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Rectangle 17">
              <a:extLst>
                <a:ext uri="{FF2B5EF4-FFF2-40B4-BE49-F238E27FC236}">
                  <a16:creationId xmlns:a16="http://schemas.microsoft.com/office/drawing/2014/main" id="{CE10C34B-93E9-4104-A5CB-94D030DE6D3B}"/>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8">
              <a:extLst>
                <a:ext uri="{FF2B5EF4-FFF2-40B4-BE49-F238E27FC236}">
                  <a16:creationId xmlns:a16="http://schemas.microsoft.com/office/drawing/2014/main" id="{9057568E-64DD-40D7-89E3-6B2722291E67}"/>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9">
              <a:extLst>
                <a:ext uri="{FF2B5EF4-FFF2-40B4-BE49-F238E27FC236}">
                  <a16:creationId xmlns:a16="http://schemas.microsoft.com/office/drawing/2014/main" id="{32C72CF1-B64C-489F-81BF-2856EB8755B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0">
              <a:extLst>
                <a:ext uri="{FF2B5EF4-FFF2-40B4-BE49-F238E27FC236}">
                  <a16:creationId xmlns:a16="http://schemas.microsoft.com/office/drawing/2014/main" id="{D8322CB3-7A48-4229-BEC3-9849BA676B38}"/>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1">
              <a:extLst>
                <a:ext uri="{FF2B5EF4-FFF2-40B4-BE49-F238E27FC236}">
                  <a16:creationId xmlns:a16="http://schemas.microsoft.com/office/drawing/2014/main" id="{944A9A11-1163-4360-8F70-E3C89887D616}"/>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2">
              <a:extLst>
                <a:ext uri="{FF2B5EF4-FFF2-40B4-BE49-F238E27FC236}">
                  <a16:creationId xmlns:a16="http://schemas.microsoft.com/office/drawing/2014/main" id="{BFC4BD51-3EBF-4336-9323-828D22A84691}"/>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23">
              <a:extLst>
                <a:ext uri="{FF2B5EF4-FFF2-40B4-BE49-F238E27FC236}">
                  <a16:creationId xmlns:a16="http://schemas.microsoft.com/office/drawing/2014/main" id="{FA036E24-CF4D-44D0-8415-8247CB4C2391}"/>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24">
              <a:extLst>
                <a:ext uri="{FF2B5EF4-FFF2-40B4-BE49-F238E27FC236}">
                  <a16:creationId xmlns:a16="http://schemas.microsoft.com/office/drawing/2014/main" id="{6DA1DF18-FC38-49BE-9BFE-FC2CB3393E91}"/>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25">
              <a:extLst>
                <a:ext uri="{FF2B5EF4-FFF2-40B4-BE49-F238E27FC236}">
                  <a16:creationId xmlns:a16="http://schemas.microsoft.com/office/drawing/2014/main" id="{94A2BB9A-B490-4122-9CD5-1F111184D961}"/>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26">
              <a:extLst>
                <a:ext uri="{FF2B5EF4-FFF2-40B4-BE49-F238E27FC236}">
                  <a16:creationId xmlns:a16="http://schemas.microsoft.com/office/drawing/2014/main" id="{D4005F77-B75C-4359-BA39-342BADE0FB87}"/>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27">
              <a:extLst>
                <a:ext uri="{FF2B5EF4-FFF2-40B4-BE49-F238E27FC236}">
                  <a16:creationId xmlns:a16="http://schemas.microsoft.com/office/drawing/2014/main" id="{5D3DE230-845B-48BF-97AE-EF9FF751D239}"/>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28">
              <a:extLst>
                <a:ext uri="{FF2B5EF4-FFF2-40B4-BE49-F238E27FC236}">
                  <a16:creationId xmlns:a16="http://schemas.microsoft.com/office/drawing/2014/main" id="{B3A860A0-9D8F-4F66-9A59-C1CF8AE7EC45}"/>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29">
              <a:extLst>
                <a:ext uri="{FF2B5EF4-FFF2-40B4-BE49-F238E27FC236}">
                  <a16:creationId xmlns:a16="http://schemas.microsoft.com/office/drawing/2014/main" id="{FB430C34-395E-4DE1-B686-D0296CACF706}"/>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22716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9F043-7440-4318-F5EF-74F1EF3BE545}"/>
              </a:ext>
            </a:extLst>
          </p:cNvPr>
          <p:cNvPicPr>
            <a:picLocks noChangeAspect="1"/>
          </p:cNvPicPr>
          <p:nvPr userDrawn="1"/>
        </p:nvPicPr>
        <p:blipFill>
          <a:blip r:embed="rId2"/>
          <a:stretch>
            <a:fillRect/>
          </a:stretch>
        </p:blipFill>
        <p:spPr>
          <a:xfrm>
            <a:off x="0" y="0"/>
            <a:ext cx="12214338" cy="7341964"/>
          </a:xfrm>
          <a:prstGeom prst="rect">
            <a:avLst/>
          </a:prstGeom>
        </p:spPr>
      </p:pic>
      <p:sp>
        <p:nvSpPr>
          <p:cNvPr id="2" name="Title 1">
            <a:extLst>
              <a:ext uri="{FF2B5EF4-FFF2-40B4-BE49-F238E27FC236}">
                <a16:creationId xmlns:a16="http://schemas.microsoft.com/office/drawing/2014/main" id="{80B4E306-D317-4F07-A932-5FC825D02C21}"/>
              </a:ext>
            </a:extLst>
          </p:cNvPr>
          <p:cNvSpPr>
            <a:spLocks noGrp="1"/>
          </p:cNvSpPr>
          <p:nvPr>
            <p:ph type="ctrTitle"/>
          </p:nvPr>
        </p:nvSpPr>
        <p:spPr>
          <a:xfrm>
            <a:off x="626724" y="348346"/>
            <a:ext cx="5291600" cy="2372625"/>
          </a:xfrm>
        </p:spPr>
        <p:txBody>
          <a:bodyPr anchor="b">
            <a:normAutofit/>
          </a:bodyPr>
          <a:lstStyle>
            <a:lvl1pPr algn="l">
              <a:defRPr sz="3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AD34472-0574-481E-A6A5-05B5225B3616}"/>
              </a:ext>
            </a:extLst>
          </p:cNvPr>
          <p:cNvSpPr>
            <a:spLocks noGrp="1"/>
          </p:cNvSpPr>
          <p:nvPr>
            <p:ph type="subTitle" idx="1"/>
          </p:nvPr>
        </p:nvSpPr>
        <p:spPr>
          <a:xfrm>
            <a:off x="626724" y="3134360"/>
            <a:ext cx="5291600" cy="1712675"/>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11" name="Straight Connector 10">
            <a:extLst>
              <a:ext uri="{FF2B5EF4-FFF2-40B4-BE49-F238E27FC236}">
                <a16:creationId xmlns:a16="http://schemas.microsoft.com/office/drawing/2014/main" id="{C8333F2B-FD0E-4C7D-84E3-A32F628CE698}"/>
              </a:ext>
            </a:extLst>
          </p:cNvPr>
          <p:cNvCxnSpPr/>
          <p:nvPr userDrawn="1"/>
        </p:nvCxnSpPr>
        <p:spPr>
          <a:xfrm>
            <a:off x="634344" y="2917717"/>
            <a:ext cx="52916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13D4DA2-D148-4F11-9C62-7DDAB7D7E251}"/>
              </a:ext>
            </a:extLst>
          </p:cNvPr>
          <p:cNvGrpSpPr/>
          <p:nvPr userDrawn="1"/>
        </p:nvGrpSpPr>
        <p:grpSpPr>
          <a:xfrm>
            <a:off x="619125" y="5064125"/>
            <a:ext cx="1535113" cy="1160463"/>
            <a:chOff x="619125" y="5064125"/>
            <a:chExt cx="1535113" cy="1160463"/>
          </a:xfrm>
          <a:solidFill>
            <a:srgbClr val="FFFFFF"/>
          </a:solidFill>
        </p:grpSpPr>
        <p:sp>
          <p:nvSpPr>
            <p:cNvPr id="14" name="Freeform 5">
              <a:extLst>
                <a:ext uri="{FF2B5EF4-FFF2-40B4-BE49-F238E27FC236}">
                  <a16:creationId xmlns:a16="http://schemas.microsoft.com/office/drawing/2014/main" id="{A77265BB-9F0F-4332-969F-4E81C0D52263}"/>
                </a:ext>
              </a:extLst>
            </p:cNvPr>
            <p:cNvSpPr>
              <a:spLocks/>
            </p:cNvSpPr>
            <p:nvPr userDrawn="1"/>
          </p:nvSpPr>
          <p:spPr bwMode="auto">
            <a:xfrm>
              <a:off x="1423988" y="5064125"/>
              <a:ext cx="488950" cy="530225"/>
            </a:xfrm>
            <a:custGeom>
              <a:avLst/>
              <a:gdLst>
                <a:gd name="T0" fmla="*/ 1067 w 1469"/>
                <a:gd name="T1" fmla="*/ 581 h 1596"/>
                <a:gd name="T2" fmla="*/ 756 w 1469"/>
                <a:gd name="T3" fmla="*/ 343 h 1596"/>
                <a:gd name="T4" fmla="*/ 396 w 1469"/>
                <a:gd name="T5" fmla="*/ 798 h 1596"/>
                <a:gd name="T6" fmla="*/ 756 w 1469"/>
                <a:gd name="T7" fmla="*/ 1252 h 1596"/>
                <a:gd name="T8" fmla="*/ 1067 w 1469"/>
                <a:gd name="T9" fmla="*/ 967 h 1596"/>
                <a:gd name="T10" fmla="*/ 1469 w 1469"/>
                <a:gd name="T11" fmla="*/ 967 h 1596"/>
                <a:gd name="T12" fmla="*/ 766 w 1469"/>
                <a:gd name="T13" fmla="*/ 1596 h 1596"/>
                <a:gd name="T14" fmla="*/ 0 w 1469"/>
                <a:gd name="T15" fmla="*/ 792 h 1596"/>
                <a:gd name="T16" fmla="*/ 766 w 1469"/>
                <a:gd name="T17" fmla="*/ 0 h 1596"/>
                <a:gd name="T18" fmla="*/ 1469 w 1469"/>
                <a:gd name="T19" fmla="*/ 581 h 1596"/>
                <a:gd name="T20" fmla="*/ 1067 w 1469"/>
                <a:gd name="T21" fmla="*/ 581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9" h="1596">
                  <a:moveTo>
                    <a:pt x="1067" y="581"/>
                  </a:moveTo>
                  <a:cubicBezTo>
                    <a:pt x="1046" y="428"/>
                    <a:pt x="925" y="343"/>
                    <a:pt x="756" y="343"/>
                  </a:cubicBezTo>
                  <a:cubicBezTo>
                    <a:pt x="497" y="343"/>
                    <a:pt x="396" y="571"/>
                    <a:pt x="396" y="798"/>
                  </a:cubicBezTo>
                  <a:cubicBezTo>
                    <a:pt x="396" y="1025"/>
                    <a:pt x="497" y="1252"/>
                    <a:pt x="756" y="1252"/>
                  </a:cubicBezTo>
                  <a:cubicBezTo>
                    <a:pt x="941" y="1252"/>
                    <a:pt x="1051" y="1147"/>
                    <a:pt x="1067" y="967"/>
                  </a:cubicBezTo>
                  <a:cubicBezTo>
                    <a:pt x="1469" y="967"/>
                    <a:pt x="1469" y="967"/>
                    <a:pt x="1469" y="967"/>
                  </a:cubicBezTo>
                  <a:cubicBezTo>
                    <a:pt x="1448" y="1363"/>
                    <a:pt x="1157" y="1596"/>
                    <a:pt x="766" y="1596"/>
                  </a:cubicBezTo>
                  <a:cubicBezTo>
                    <a:pt x="301" y="1596"/>
                    <a:pt x="0" y="1242"/>
                    <a:pt x="0" y="792"/>
                  </a:cubicBezTo>
                  <a:cubicBezTo>
                    <a:pt x="0" y="354"/>
                    <a:pt x="301" y="0"/>
                    <a:pt x="766" y="0"/>
                  </a:cubicBezTo>
                  <a:cubicBezTo>
                    <a:pt x="1099" y="0"/>
                    <a:pt x="1458" y="211"/>
                    <a:pt x="1469" y="581"/>
                  </a:cubicBezTo>
                  <a:lnTo>
                    <a:pt x="1067" y="5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E70386CB-A57E-4AD7-9046-C8076DE5610D}"/>
                </a:ext>
              </a:extLst>
            </p:cNvPr>
            <p:cNvSpPr>
              <a:spLocks/>
            </p:cNvSpPr>
            <p:nvPr userDrawn="1"/>
          </p:nvSpPr>
          <p:spPr bwMode="auto">
            <a:xfrm>
              <a:off x="839788" y="5581650"/>
              <a:ext cx="385763" cy="339725"/>
            </a:xfrm>
            <a:custGeom>
              <a:avLst/>
              <a:gdLst>
                <a:gd name="T0" fmla="*/ 2 w 243"/>
                <a:gd name="T1" fmla="*/ 0 h 214"/>
                <a:gd name="T2" fmla="*/ 85 w 243"/>
                <a:gd name="T3" fmla="*/ 0 h 214"/>
                <a:gd name="T4" fmla="*/ 122 w 243"/>
                <a:gd name="T5" fmla="*/ 142 h 214"/>
                <a:gd name="T6" fmla="*/ 123 w 243"/>
                <a:gd name="T7" fmla="*/ 142 h 214"/>
                <a:gd name="T8" fmla="*/ 159 w 243"/>
                <a:gd name="T9" fmla="*/ 0 h 214"/>
                <a:gd name="T10" fmla="*/ 243 w 243"/>
                <a:gd name="T11" fmla="*/ 0 h 214"/>
                <a:gd name="T12" fmla="*/ 243 w 243"/>
                <a:gd name="T13" fmla="*/ 214 h 214"/>
                <a:gd name="T14" fmla="*/ 189 w 243"/>
                <a:gd name="T15" fmla="*/ 214 h 214"/>
                <a:gd name="T16" fmla="*/ 189 w 243"/>
                <a:gd name="T17" fmla="*/ 52 h 214"/>
                <a:gd name="T18" fmla="*/ 188 w 243"/>
                <a:gd name="T19" fmla="*/ 52 h 214"/>
                <a:gd name="T20" fmla="*/ 143 w 243"/>
                <a:gd name="T21" fmla="*/ 214 h 214"/>
                <a:gd name="T22" fmla="*/ 99 w 243"/>
                <a:gd name="T23" fmla="*/ 214 h 214"/>
                <a:gd name="T24" fmla="*/ 54 w 243"/>
                <a:gd name="T25" fmla="*/ 52 h 214"/>
                <a:gd name="T26" fmla="*/ 53 w 243"/>
                <a:gd name="T27" fmla="*/ 52 h 214"/>
                <a:gd name="T28" fmla="*/ 53 w 243"/>
                <a:gd name="T29" fmla="*/ 214 h 214"/>
                <a:gd name="T30" fmla="*/ 0 w 243"/>
                <a:gd name="T31" fmla="*/ 214 h 214"/>
                <a:gd name="T32" fmla="*/ 0 w 243"/>
                <a:gd name="T33" fmla="*/ 0 h 214"/>
                <a:gd name="T34" fmla="*/ 2 w 243"/>
                <a:gd name="T3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214">
                  <a:moveTo>
                    <a:pt x="2" y="0"/>
                  </a:moveTo>
                  <a:lnTo>
                    <a:pt x="85" y="0"/>
                  </a:lnTo>
                  <a:lnTo>
                    <a:pt x="122" y="142"/>
                  </a:lnTo>
                  <a:lnTo>
                    <a:pt x="123" y="142"/>
                  </a:lnTo>
                  <a:lnTo>
                    <a:pt x="159" y="0"/>
                  </a:lnTo>
                  <a:lnTo>
                    <a:pt x="243" y="0"/>
                  </a:lnTo>
                  <a:lnTo>
                    <a:pt x="243" y="214"/>
                  </a:lnTo>
                  <a:lnTo>
                    <a:pt x="189" y="214"/>
                  </a:lnTo>
                  <a:lnTo>
                    <a:pt x="189" y="52"/>
                  </a:lnTo>
                  <a:lnTo>
                    <a:pt x="188" y="52"/>
                  </a:lnTo>
                  <a:lnTo>
                    <a:pt x="143" y="214"/>
                  </a:lnTo>
                  <a:lnTo>
                    <a:pt x="99" y="214"/>
                  </a:lnTo>
                  <a:lnTo>
                    <a:pt x="54" y="52"/>
                  </a:lnTo>
                  <a:lnTo>
                    <a:pt x="53" y="52"/>
                  </a:lnTo>
                  <a:lnTo>
                    <a:pt x="53" y="214"/>
                  </a:lnTo>
                  <a:lnTo>
                    <a:pt x="0" y="21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44A7D09F-F2B6-4142-B490-F72ECDF85378}"/>
                </a:ext>
              </a:extLst>
            </p:cNvPr>
            <p:cNvSpPr>
              <a:spLocks noEditPoints="1"/>
            </p:cNvSpPr>
            <p:nvPr userDrawn="1"/>
          </p:nvSpPr>
          <p:spPr bwMode="auto">
            <a:xfrm>
              <a:off x="1222375" y="5581650"/>
              <a:ext cx="347663" cy="339725"/>
            </a:xfrm>
            <a:custGeom>
              <a:avLst/>
              <a:gdLst>
                <a:gd name="T0" fmla="*/ 81 w 219"/>
                <a:gd name="T1" fmla="*/ 0 h 214"/>
                <a:gd name="T2" fmla="*/ 138 w 219"/>
                <a:gd name="T3" fmla="*/ 0 h 214"/>
                <a:gd name="T4" fmla="*/ 219 w 219"/>
                <a:gd name="T5" fmla="*/ 214 h 214"/>
                <a:gd name="T6" fmla="*/ 160 w 219"/>
                <a:gd name="T7" fmla="*/ 214 h 214"/>
                <a:gd name="T8" fmla="*/ 147 w 219"/>
                <a:gd name="T9" fmla="*/ 175 h 214"/>
                <a:gd name="T10" fmla="*/ 71 w 219"/>
                <a:gd name="T11" fmla="*/ 175 h 214"/>
                <a:gd name="T12" fmla="*/ 58 w 219"/>
                <a:gd name="T13" fmla="*/ 214 h 214"/>
                <a:gd name="T14" fmla="*/ 0 w 219"/>
                <a:gd name="T15" fmla="*/ 214 h 214"/>
                <a:gd name="T16" fmla="*/ 81 w 219"/>
                <a:gd name="T17" fmla="*/ 0 h 214"/>
                <a:gd name="T18" fmla="*/ 86 w 219"/>
                <a:gd name="T19" fmla="*/ 134 h 214"/>
                <a:gd name="T20" fmla="*/ 134 w 219"/>
                <a:gd name="T21" fmla="*/ 134 h 214"/>
                <a:gd name="T22" fmla="*/ 111 w 219"/>
                <a:gd name="T23" fmla="*/ 59 h 214"/>
                <a:gd name="T24" fmla="*/ 110 w 219"/>
                <a:gd name="T25" fmla="*/ 59 h 214"/>
                <a:gd name="T26" fmla="*/ 86 w 219"/>
                <a:gd name="T27" fmla="*/ 13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14">
                  <a:moveTo>
                    <a:pt x="81" y="0"/>
                  </a:moveTo>
                  <a:lnTo>
                    <a:pt x="138" y="0"/>
                  </a:lnTo>
                  <a:lnTo>
                    <a:pt x="219" y="214"/>
                  </a:lnTo>
                  <a:lnTo>
                    <a:pt x="160" y="214"/>
                  </a:lnTo>
                  <a:lnTo>
                    <a:pt x="147" y="175"/>
                  </a:lnTo>
                  <a:lnTo>
                    <a:pt x="71" y="175"/>
                  </a:lnTo>
                  <a:lnTo>
                    <a:pt x="58" y="214"/>
                  </a:lnTo>
                  <a:lnTo>
                    <a:pt x="0" y="214"/>
                  </a:lnTo>
                  <a:lnTo>
                    <a:pt x="81" y="0"/>
                  </a:lnTo>
                  <a:close/>
                  <a:moveTo>
                    <a:pt x="86" y="134"/>
                  </a:moveTo>
                  <a:lnTo>
                    <a:pt x="134" y="134"/>
                  </a:lnTo>
                  <a:lnTo>
                    <a:pt x="111" y="59"/>
                  </a:lnTo>
                  <a:lnTo>
                    <a:pt x="110" y="59"/>
                  </a:lnTo>
                  <a:lnTo>
                    <a:pt x="86" y="134"/>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Rectangle 8">
              <a:extLst>
                <a:ext uri="{FF2B5EF4-FFF2-40B4-BE49-F238E27FC236}">
                  <a16:creationId xmlns:a16="http://schemas.microsoft.com/office/drawing/2014/main" id="{A5CB4953-B69A-4556-9CE1-001CEF148187}"/>
                </a:ext>
              </a:extLst>
            </p:cNvPr>
            <p:cNvSpPr>
              <a:spLocks noChangeArrowheads="1"/>
            </p:cNvSpPr>
            <p:nvPr userDrawn="1"/>
          </p:nvSpPr>
          <p:spPr bwMode="auto">
            <a:xfrm>
              <a:off x="1570038" y="5581650"/>
              <a:ext cx="88900" cy="339725"/>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9">
              <a:extLst>
                <a:ext uri="{FF2B5EF4-FFF2-40B4-BE49-F238E27FC236}">
                  <a16:creationId xmlns:a16="http://schemas.microsoft.com/office/drawing/2014/main" id="{069262CD-45AF-488F-8A91-9E12B35F2EF8}"/>
                </a:ext>
              </a:extLst>
            </p:cNvPr>
            <p:cNvSpPr>
              <a:spLocks/>
            </p:cNvSpPr>
            <p:nvPr userDrawn="1"/>
          </p:nvSpPr>
          <p:spPr bwMode="auto">
            <a:xfrm>
              <a:off x="1700213" y="5581650"/>
              <a:ext cx="249238" cy="341313"/>
            </a:xfrm>
            <a:custGeom>
              <a:avLst/>
              <a:gdLst>
                <a:gd name="T0" fmla="*/ 0 w 157"/>
                <a:gd name="T1" fmla="*/ 0 h 215"/>
                <a:gd name="T2" fmla="*/ 56 w 157"/>
                <a:gd name="T3" fmla="*/ 0 h 215"/>
                <a:gd name="T4" fmla="*/ 56 w 157"/>
                <a:gd name="T5" fmla="*/ 167 h 215"/>
                <a:gd name="T6" fmla="*/ 157 w 157"/>
                <a:gd name="T7" fmla="*/ 167 h 215"/>
                <a:gd name="T8" fmla="*/ 157 w 157"/>
                <a:gd name="T9" fmla="*/ 215 h 215"/>
                <a:gd name="T10" fmla="*/ 0 w 157"/>
                <a:gd name="T11" fmla="*/ 215 h 215"/>
                <a:gd name="T12" fmla="*/ 0 w 157"/>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157" h="215">
                  <a:moveTo>
                    <a:pt x="0" y="0"/>
                  </a:moveTo>
                  <a:lnTo>
                    <a:pt x="56" y="0"/>
                  </a:lnTo>
                  <a:lnTo>
                    <a:pt x="56" y="167"/>
                  </a:lnTo>
                  <a:lnTo>
                    <a:pt x="157" y="167"/>
                  </a:lnTo>
                  <a:lnTo>
                    <a:pt x="157" y="215"/>
                  </a:lnTo>
                  <a:lnTo>
                    <a:pt x="0" y="2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10">
              <a:extLst>
                <a:ext uri="{FF2B5EF4-FFF2-40B4-BE49-F238E27FC236}">
                  <a16:creationId xmlns:a16="http://schemas.microsoft.com/office/drawing/2014/main" id="{6F3C5416-6A8C-47E9-AFF2-C95AA1583F8A}"/>
                </a:ext>
              </a:extLst>
            </p:cNvPr>
            <p:cNvSpPr>
              <a:spLocks/>
            </p:cNvSpPr>
            <p:nvPr userDrawn="1"/>
          </p:nvSpPr>
          <p:spPr bwMode="auto">
            <a:xfrm>
              <a:off x="1103313" y="5075238"/>
              <a:ext cx="133350" cy="74613"/>
            </a:xfrm>
            <a:custGeom>
              <a:avLst/>
              <a:gdLst>
                <a:gd name="T0" fmla="*/ 402 w 402"/>
                <a:gd name="T1" fmla="*/ 180 h 228"/>
                <a:gd name="T2" fmla="*/ 402 w 402"/>
                <a:gd name="T3" fmla="*/ 0 h 228"/>
                <a:gd name="T4" fmla="*/ 0 w 402"/>
                <a:gd name="T5" fmla="*/ 0 h 228"/>
                <a:gd name="T6" fmla="*/ 0 w 402"/>
                <a:gd name="T7" fmla="*/ 228 h 228"/>
                <a:gd name="T8" fmla="*/ 402 w 402"/>
                <a:gd name="T9" fmla="*/ 180 h 228"/>
              </a:gdLst>
              <a:ahLst/>
              <a:cxnLst>
                <a:cxn ang="0">
                  <a:pos x="T0" y="T1"/>
                </a:cxn>
                <a:cxn ang="0">
                  <a:pos x="T2" y="T3"/>
                </a:cxn>
                <a:cxn ang="0">
                  <a:pos x="T4" y="T5"/>
                </a:cxn>
                <a:cxn ang="0">
                  <a:pos x="T6" y="T7"/>
                </a:cxn>
                <a:cxn ang="0">
                  <a:pos x="T8" y="T9"/>
                </a:cxn>
              </a:cxnLst>
              <a:rect l="0" t="0" r="r" b="b"/>
              <a:pathLst>
                <a:path w="402" h="228">
                  <a:moveTo>
                    <a:pt x="402" y="180"/>
                  </a:moveTo>
                  <a:cubicBezTo>
                    <a:pt x="402" y="0"/>
                    <a:pt x="402" y="0"/>
                    <a:pt x="402" y="0"/>
                  </a:cubicBezTo>
                  <a:cubicBezTo>
                    <a:pt x="0" y="0"/>
                    <a:pt x="0" y="0"/>
                    <a:pt x="0" y="0"/>
                  </a:cubicBezTo>
                  <a:cubicBezTo>
                    <a:pt x="0" y="228"/>
                    <a:pt x="0" y="228"/>
                    <a:pt x="0" y="228"/>
                  </a:cubicBezTo>
                  <a:cubicBezTo>
                    <a:pt x="130" y="189"/>
                    <a:pt x="266" y="172"/>
                    <a:pt x="402" y="18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11">
              <a:extLst>
                <a:ext uri="{FF2B5EF4-FFF2-40B4-BE49-F238E27FC236}">
                  <a16:creationId xmlns:a16="http://schemas.microsoft.com/office/drawing/2014/main" id="{6D1E7241-1688-4095-B224-EBBD8E95779F}"/>
                </a:ext>
              </a:extLst>
            </p:cNvPr>
            <p:cNvSpPr>
              <a:spLocks/>
            </p:cNvSpPr>
            <p:nvPr userDrawn="1"/>
          </p:nvSpPr>
          <p:spPr bwMode="auto">
            <a:xfrm>
              <a:off x="879475" y="5180013"/>
              <a:ext cx="358775" cy="415925"/>
            </a:xfrm>
            <a:custGeom>
              <a:avLst/>
              <a:gdLst>
                <a:gd name="T0" fmla="*/ 671 w 1078"/>
                <a:gd name="T1" fmla="*/ 709 h 1253"/>
                <a:gd name="T2" fmla="*/ 528 w 1078"/>
                <a:gd name="T3" fmla="*/ 909 h 1253"/>
                <a:gd name="T4" fmla="*/ 375 w 1078"/>
                <a:gd name="T5" fmla="*/ 751 h 1253"/>
                <a:gd name="T6" fmla="*/ 375 w 1078"/>
                <a:gd name="T7" fmla="*/ 608 h 1253"/>
                <a:gd name="T8" fmla="*/ 0 w 1078"/>
                <a:gd name="T9" fmla="*/ 608 h 1253"/>
                <a:gd name="T10" fmla="*/ 0 w 1078"/>
                <a:gd name="T11" fmla="*/ 677 h 1253"/>
                <a:gd name="T12" fmla="*/ 539 w 1078"/>
                <a:gd name="T13" fmla="*/ 1253 h 1253"/>
                <a:gd name="T14" fmla="*/ 1078 w 1078"/>
                <a:gd name="T15" fmla="*/ 735 h 1253"/>
                <a:gd name="T16" fmla="*/ 1078 w 1078"/>
                <a:gd name="T17" fmla="*/ 0 h 1253"/>
                <a:gd name="T18" fmla="*/ 676 w 1078"/>
                <a:gd name="T19" fmla="*/ 180 h 1253"/>
                <a:gd name="T20" fmla="*/ 676 w 1078"/>
                <a:gd name="T21" fmla="*/ 709 h 1253"/>
                <a:gd name="T22" fmla="*/ 671 w 1078"/>
                <a:gd name="T23" fmla="*/ 709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8" h="1253">
                  <a:moveTo>
                    <a:pt x="671" y="709"/>
                  </a:moveTo>
                  <a:cubicBezTo>
                    <a:pt x="671" y="857"/>
                    <a:pt x="618" y="909"/>
                    <a:pt x="528" y="909"/>
                  </a:cubicBezTo>
                  <a:cubicBezTo>
                    <a:pt x="428" y="909"/>
                    <a:pt x="375" y="851"/>
                    <a:pt x="375" y="751"/>
                  </a:cubicBezTo>
                  <a:cubicBezTo>
                    <a:pt x="375" y="608"/>
                    <a:pt x="375" y="608"/>
                    <a:pt x="375" y="608"/>
                  </a:cubicBezTo>
                  <a:cubicBezTo>
                    <a:pt x="0" y="608"/>
                    <a:pt x="0" y="608"/>
                    <a:pt x="0" y="608"/>
                  </a:cubicBezTo>
                  <a:cubicBezTo>
                    <a:pt x="0" y="677"/>
                    <a:pt x="0" y="677"/>
                    <a:pt x="0" y="677"/>
                  </a:cubicBezTo>
                  <a:cubicBezTo>
                    <a:pt x="0" y="1021"/>
                    <a:pt x="132" y="1253"/>
                    <a:pt x="539" y="1253"/>
                  </a:cubicBezTo>
                  <a:cubicBezTo>
                    <a:pt x="898" y="1253"/>
                    <a:pt x="1078" y="1079"/>
                    <a:pt x="1078" y="735"/>
                  </a:cubicBezTo>
                  <a:cubicBezTo>
                    <a:pt x="1078" y="0"/>
                    <a:pt x="1078" y="0"/>
                    <a:pt x="1078" y="0"/>
                  </a:cubicBezTo>
                  <a:cubicBezTo>
                    <a:pt x="930" y="22"/>
                    <a:pt x="791" y="84"/>
                    <a:pt x="676" y="180"/>
                  </a:cubicBezTo>
                  <a:cubicBezTo>
                    <a:pt x="676" y="709"/>
                    <a:pt x="676" y="709"/>
                    <a:pt x="676" y="709"/>
                  </a:cubicBezTo>
                  <a:lnTo>
                    <a:pt x="671" y="709"/>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2">
              <a:extLst>
                <a:ext uri="{FF2B5EF4-FFF2-40B4-BE49-F238E27FC236}">
                  <a16:creationId xmlns:a16="http://schemas.microsoft.com/office/drawing/2014/main" id="{4A76FDF2-9468-4461-9308-94E053713435}"/>
                </a:ext>
              </a:extLst>
            </p:cNvPr>
            <p:cNvSpPr>
              <a:spLocks/>
            </p:cNvSpPr>
            <p:nvPr userDrawn="1"/>
          </p:nvSpPr>
          <p:spPr bwMode="auto">
            <a:xfrm>
              <a:off x="1263650" y="5075238"/>
              <a:ext cx="133350" cy="112713"/>
            </a:xfrm>
            <a:custGeom>
              <a:avLst/>
              <a:gdLst>
                <a:gd name="T0" fmla="*/ 401 w 401"/>
                <a:gd name="T1" fmla="*/ 0 h 344"/>
                <a:gd name="T2" fmla="*/ 0 w 401"/>
                <a:gd name="T3" fmla="*/ 0 h 344"/>
                <a:gd name="T4" fmla="*/ 0 w 401"/>
                <a:gd name="T5" fmla="*/ 191 h 344"/>
                <a:gd name="T6" fmla="*/ 401 w 401"/>
                <a:gd name="T7" fmla="*/ 344 h 344"/>
                <a:gd name="T8" fmla="*/ 401 w 401"/>
                <a:gd name="T9" fmla="*/ 0 h 344"/>
              </a:gdLst>
              <a:ahLst/>
              <a:cxnLst>
                <a:cxn ang="0">
                  <a:pos x="T0" y="T1"/>
                </a:cxn>
                <a:cxn ang="0">
                  <a:pos x="T2" y="T3"/>
                </a:cxn>
                <a:cxn ang="0">
                  <a:pos x="T4" y="T5"/>
                </a:cxn>
                <a:cxn ang="0">
                  <a:pos x="T6" y="T7"/>
                </a:cxn>
                <a:cxn ang="0">
                  <a:pos x="T8" y="T9"/>
                </a:cxn>
              </a:cxnLst>
              <a:rect l="0" t="0" r="r" b="b"/>
              <a:pathLst>
                <a:path w="401" h="344">
                  <a:moveTo>
                    <a:pt x="401" y="0"/>
                  </a:moveTo>
                  <a:cubicBezTo>
                    <a:pt x="0" y="0"/>
                    <a:pt x="0" y="0"/>
                    <a:pt x="0" y="0"/>
                  </a:cubicBezTo>
                  <a:cubicBezTo>
                    <a:pt x="0" y="191"/>
                    <a:pt x="0" y="191"/>
                    <a:pt x="0" y="191"/>
                  </a:cubicBezTo>
                  <a:cubicBezTo>
                    <a:pt x="144" y="210"/>
                    <a:pt x="281" y="263"/>
                    <a:pt x="401" y="344"/>
                  </a:cubicBezTo>
                  <a:lnTo>
                    <a:pt x="4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3">
              <a:extLst>
                <a:ext uri="{FF2B5EF4-FFF2-40B4-BE49-F238E27FC236}">
                  <a16:creationId xmlns:a16="http://schemas.microsoft.com/office/drawing/2014/main" id="{C3E07ECD-D76B-4FB0-B967-CBED00E4570D}"/>
                </a:ext>
              </a:extLst>
            </p:cNvPr>
            <p:cNvSpPr>
              <a:spLocks/>
            </p:cNvSpPr>
            <p:nvPr userDrawn="1"/>
          </p:nvSpPr>
          <p:spPr bwMode="auto">
            <a:xfrm>
              <a:off x="1263650" y="5172075"/>
              <a:ext cx="133350" cy="412750"/>
            </a:xfrm>
            <a:custGeom>
              <a:avLst/>
              <a:gdLst>
                <a:gd name="T0" fmla="*/ 0 w 401"/>
                <a:gd name="T1" fmla="*/ 12 h 1243"/>
                <a:gd name="T2" fmla="*/ 0 w 401"/>
                <a:gd name="T3" fmla="*/ 1243 h 1243"/>
                <a:gd name="T4" fmla="*/ 401 w 401"/>
                <a:gd name="T5" fmla="*/ 1243 h 1243"/>
                <a:gd name="T6" fmla="*/ 401 w 401"/>
                <a:gd name="T7" fmla="*/ 70 h 1243"/>
                <a:gd name="T8" fmla="*/ 0 w 401"/>
                <a:gd name="T9" fmla="*/ 12 h 1243"/>
              </a:gdLst>
              <a:ahLst/>
              <a:cxnLst>
                <a:cxn ang="0">
                  <a:pos x="T0" y="T1"/>
                </a:cxn>
                <a:cxn ang="0">
                  <a:pos x="T2" y="T3"/>
                </a:cxn>
                <a:cxn ang="0">
                  <a:pos x="T4" y="T5"/>
                </a:cxn>
                <a:cxn ang="0">
                  <a:pos x="T6" y="T7"/>
                </a:cxn>
                <a:cxn ang="0">
                  <a:pos x="T8" y="T9"/>
                </a:cxn>
              </a:cxnLst>
              <a:rect l="0" t="0" r="r" b="b"/>
              <a:pathLst>
                <a:path w="401" h="1243">
                  <a:moveTo>
                    <a:pt x="0" y="12"/>
                  </a:moveTo>
                  <a:cubicBezTo>
                    <a:pt x="0" y="1243"/>
                    <a:pt x="0" y="1243"/>
                    <a:pt x="0" y="1243"/>
                  </a:cubicBezTo>
                  <a:cubicBezTo>
                    <a:pt x="401" y="1243"/>
                    <a:pt x="401" y="1243"/>
                    <a:pt x="401" y="1243"/>
                  </a:cubicBezTo>
                  <a:cubicBezTo>
                    <a:pt x="401" y="70"/>
                    <a:pt x="401" y="70"/>
                    <a:pt x="401" y="70"/>
                  </a:cubicBezTo>
                  <a:cubicBezTo>
                    <a:pt x="274" y="20"/>
                    <a:pt x="136" y="0"/>
                    <a:pt x="0" y="1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14">
              <a:extLst>
                <a:ext uri="{FF2B5EF4-FFF2-40B4-BE49-F238E27FC236}">
                  <a16:creationId xmlns:a16="http://schemas.microsoft.com/office/drawing/2014/main" id="{C67F3EFB-9309-4A57-B430-0075B7A77B41}"/>
                </a:ext>
              </a:extLst>
            </p:cNvPr>
            <p:cNvSpPr>
              <a:spLocks/>
            </p:cNvSpPr>
            <p:nvPr userDrawn="1"/>
          </p:nvSpPr>
          <p:spPr bwMode="auto">
            <a:xfrm>
              <a:off x="619125" y="6096000"/>
              <a:ext cx="141288" cy="125413"/>
            </a:xfrm>
            <a:custGeom>
              <a:avLst/>
              <a:gdLst>
                <a:gd name="T0" fmla="*/ 0 w 89"/>
                <a:gd name="T1" fmla="*/ 0 h 79"/>
                <a:gd name="T2" fmla="*/ 31 w 89"/>
                <a:gd name="T3" fmla="*/ 0 h 79"/>
                <a:gd name="T4" fmla="*/ 44 w 89"/>
                <a:gd name="T5" fmla="*/ 53 h 79"/>
                <a:gd name="T6" fmla="*/ 45 w 89"/>
                <a:gd name="T7" fmla="*/ 53 h 79"/>
                <a:gd name="T8" fmla="*/ 58 w 89"/>
                <a:gd name="T9" fmla="*/ 0 h 79"/>
                <a:gd name="T10" fmla="*/ 89 w 89"/>
                <a:gd name="T11" fmla="*/ 0 h 79"/>
                <a:gd name="T12" fmla="*/ 89 w 89"/>
                <a:gd name="T13" fmla="*/ 79 h 79"/>
                <a:gd name="T14" fmla="*/ 69 w 89"/>
                <a:gd name="T15" fmla="*/ 79 h 79"/>
                <a:gd name="T16" fmla="*/ 69 w 89"/>
                <a:gd name="T17" fmla="*/ 19 h 79"/>
                <a:gd name="T18" fmla="*/ 69 w 89"/>
                <a:gd name="T19" fmla="*/ 19 h 79"/>
                <a:gd name="T20" fmla="*/ 52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4" y="53"/>
                  </a:lnTo>
                  <a:lnTo>
                    <a:pt x="45" y="53"/>
                  </a:lnTo>
                  <a:lnTo>
                    <a:pt x="58" y="0"/>
                  </a:lnTo>
                  <a:lnTo>
                    <a:pt x="89" y="0"/>
                  </a:lnTo>
                  <a:lnTo>
                    <a:pt x="89" y="79"/>
                  </a:lnTo>
                  <a:lnTo>
                    <a:pt x="69" y="79"/>
                  </a:lnTo>
                  <a:lnTo>
                    <a:pt x="69" y="19"/>
                  </a:lnTo>
                  <a:lnTo>
                    <a:pt x="69" y="19"/>
                  </a:lnTo>
                  <a:lnTo>
                    <a:pt x="52"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5">
              <a:extLst>
                <a:ext uri="{FF2B5EF4-FFF2-40B4-BE49-F238E27FC236}">
                  <a16:creationId xmlns:a16="http://schemas.microsoft.com/office/drawing/2014/main" id="{45377183-EDA7-4FBA-A92D-5FC86B960B23}"/>
                </a:ext>
              </a:extLst>
            </p:cNvPr>
            <p:cNvSpPr>
              <a:spLocks noEditPoints="1"/>
            </p:cNvSpPr>
            <p:nvPr userDrawn="1"/>
          </p:nvSpPr>
          <p:spPr bwMode="auto">
            <a:xfrm>
              <a:off x="766763" y="6127750"/>
              <a:ext cx="93663" cy="96838"/>
            </a:xfrm>
            <a:custGeom>
              <a:avLst/>
              <a:gdLst>
                <a:gd name="T0" fmla="*/ 11 w 281"/>
                <a:gd name="T1" fmla="*/ 92 h 291"/>
                <a:gd name="T2" fmla="*/ 54 w 281"/>
                <a:gd name="T3" fmla="*/ 19 h 291"/>
                <a:gd name="T4" fmla="*/ 141 w 281"/>
                <a:gd name="T5" fmla="*/ 0 h 291"/>
                <a:gd name="T6" fmla="*/ 270 w 281"/>
                <a:gd name="T7" fmla="*/ 92 h 291"/>
                <a:gd name="T8" fmla="*/ 270 w 281"/>
                <a:gd name="T9" fmla="*/ 213 h 291"/>
                <a:gd name="T10" fmla="*/ 281 w 281"/>
                <a:gd name="T11" fmla="*/ 283 h 291"/>
                <a:gd name="T12" fmla="*/ 190 w 281"/>
                <a:gd name="T13" fmla="*/ 283 h 291"/>
                <a:gd name="T14" fmla="*/ 184 w 281"/>
                <a:gd name="T15" fmla="*/ 257 h 291"/>
                <a:gd name="T16" fmla="*/ 94 w 281"/>
                <a:gd name="T17" fmla="*/ 291 h 291"/>
                <a:gd name="T18" fmla="*/ 0 w 281"/>
                <a:gd name="T19" fmla="*/ 208 h 291"/>
                <a:gd name="T20" fmla="*/ 160 w 281"/>
                <a:gd name="T21" fmla="*/ 112 h 291"/>
                <a:gd name="T22" fmla="*/ 184 w 281"/>
                <a:gd name="T23" fmla="*/ 87 h 291"/>
                <a:gd name="T24" fmla="*/ 140 w 281"/>
                <a:gd name="T25" fmla="*/ 58 h 291"/>
                <a:gd name="T26" fmla="*/ 95 w 281"/>
                <a:gd name="T27" fmla="*/ 92 h 291"/>
                <a:gd name="T28" fmla="*/ 11 w 281"/>
                <a:gd name="T29" fmla="*/ 92 h 291"/>
                <a:gd name="T30" fmla="*/ 128 w 281"/>
                <a:gd name="T31" fmla="*/ 235 h 291"/>
                <a:gd name="T32" fmla="*/ 183 w 281"/>
                <a:gd name="T33" fmla="*/ 154 h 291"/>
                <a:gd name="T34" fmla="*/ 127 w 281"/>
                <a:gd name="T35" fmla="*/ 169 h 291"/>
                <a:gd name="T36" fmla="*/ 90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1" y="92"/>
                  </a:moveTo>
                  <a:cubicBezTo>
                    <a:pt x="12" y="56"/>
                    <a:pt x="29" y="33"/>
                    <a:pt x="54" y="19"/>
                  </a:cubicBezTo>
                  <a:cubicBezTo>
                    <a:pt x="78" y="5"/>
                    <a:pt x="110" y="0"/>
                    <a:pt x="141" y="0"/>
                  </a:cubicBezTo>
                  <a:cubicBezTo>
                    <a:pt x="207" y="0"/>
                    <a:pt x="270" y="14"/>
                    <a:pt x="270" y="92"/>
                  </a:cubicBezTo>
                  <a:cubicBezTo>
                    <a:pt x="270" y="213"/>
                    <a:pt x="270" y="213"/>
                    <a:pt x="270" y="213"/>
                  </a:cubicBezTo>
                  <a:cubicBezTo>
                    <a:pt x="270" y="236"/>
                    <a:pt x="270" y="261"/>
                    <a:pt x="281" y="283"/>
                  </a:cubicBezTo>
                  <a:cubicBezTo>
                    <a:pt x="190" y="283"/>
                    <a:pt x="190" y="283"/>
                    <a:pt x="190" y="283"/>
                  </a:cubicBezTo>
                  <a:cubicBezTo>
                    <a:pt x="187" y="275"/>
                    <a:pt x="186" y="266"/>
                    <a:pt x="184" y="257"/>
                  </a:cubicBezTo>
                  <a:cubicBezTo>
                    <a:pt x="161" y="282"/>
                    <a:pt x="127" y="291"/>
                    <a:pt x="94" y="291"/>
                  </a:cubicBezTo>
                  <a:cubicBezTo>
                    <a:pt x="41" y="291"/>
                    <a:pt x="0" y="265"/>
                    <a:pt x="0" y="208"/>
                  </a:cubicBezTo>
                  <a:cubicBezTo>
                    <a:pt x="0" y="118"/>
                    <a:pt x="97" y="125"/>
                    <a:pt x="160" y="112"/>
                  </a:cubicBezTo>
                  <a:cubicBezTo>
                    <a:pt x="175" y="109"/>
                    <a:pt x="184" y="104"/>
                    <a:pt x="184" y="87"/>
                  </a:cubicBezTo>
                  <a:cubicBezTo>
                    <a:pt x="184" y="66"/>
                    <a:pt x="159" y="58"/>
                    <a:pt x="140" y="58"/>
                  </a:cubicBezTo>
                  <a:cubicBezTo>
                    <a:pt x="115" y="58"/>
                    <a:pt x="99" y="69"/>
                    <a:pt x="95" y="92"/>
                  </a:cubicBezTo>
                  <a:lnTo>
                    <a:pt x="11" y="92"/>
                  </a:lnTo>
                  <a:close/>
                  <a:moveTo>
                    <a:pt x="128" y="235"/>
                  </a:moveTo>
                  <a:cubicBezTo>
                    <a:pt x="171" y="235"/>
                    <a:pt x="185" y="211"/>
                    <a:pt x="183" y="154"/>
                  </a:cubicBezTo>
                  <a:cubicBezTo>
                    <a:pt x="170" y="162"/>
                    <a:pt x="147" y="164"/>
                    <a:pt x="127" y="169"/>
                  </a:cubicBezTo>
                  <a:cubicBezTo>
                    <a:pt x="107" y="174"/>
                    <a:pt x="90" y="182"/>
                    <a:pt x="90" y="204"/>
                  </a:cubicBezTo>
                  <a:cubicBezTo>
                    <a:pt x="90" y="226"/>
                    <a:pt x="107"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6">
              <a:extLst>
                <a:ext uri="{FF2B5EF4-FFF2-40B4-BE49-F238E27FC236}">
                  <a16:creationId xmlns:a16="http://schemas.microsoft.com/office/drawing/2014/main" id="{E7B89826-526D-47D6-BFFA-1D35C0E66301}"/>
                </a:ext>
              </a:extLst>
            </p:cNvPr>
            <p:cNvSpPr>
              <a:spLocks noEditPoints="1"/>
            </p:cNvSpPr>
            <p:nvPr userDrawn="1"/>
          </p:nvSpPr>
          <p:spPr bwMode="auto">
            <a:xfrm>
              <a:off x="868363" y="6096000"/>
              <a:ext cx="28575" cy="125413"/>
            </a:xfrm>
            <a:custGeom>
              <a:avLst/>
              <a:gdLst>
                <a:gd name="T0" fmla="*/ 18 w 18"/>
                <a:gd name="T1" fmla="*/ 14 h 79"/>
                <a:gd name="T2" fmla="*/ 0 w 18"/>
                <a:gd name="T3" fmla="*/ 14 h 79"/>
                <a:gd name="T4" fmla="*/ 0 w 18"/>
                <a:gd name="T5" fmla="*/ 0 h 79"/>
                <a:gd name="T6" fmla="*/ 18 w 18"/>
                <a:gd name="T7" fmla="*/ 0 h 79"/>
                <a:gd name="T8" fmla="*/ 18 w 18"/>
                <a:gd name="T9" fmla="*/ 14 h 79"/>
                <a:gd name="T10" fmla="*/ 0 w 18"/>
                <a:gd name="T11" fmla="*/ 22 h 79"/>
                <a:gd name="T12" fmla="*/ 18 w 18"/>
                <a:gd name="T13" fmla="*/ 22 h 79"/>
                <a:gd name="T14" fmla="*/ 18 w 18"/>
                <a:gd name="T15" fmla="*/ 79 h 79"/>
                <a:gd name="T16" fmla="*/ 0 w 18"/>
                <a:gd name="T17" fmla="*/ 79 h 79"/>
                <a:gd name="T18" fmla="*/ 0 w 18"/>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18" y="14"/>
                  </a:moveTo>
                  <a:lnTo>
                    <a:pt x="0" y="14"/>
                  </a:lnTo>
                  <a:lnTo>
                    <a:pt x="0" y="0"/>
                  </a:lnTo>
                  <a:lnTo>
                    <a:pt x="18" y="0"/>
                  </a:lnTo>
                  <a:lnTo>
                    <a:pt x="18" y="14"/>
                  </a:lnTo>
                  <a:close/>
                  <a:moveTo>
                    <a:pt x="0" y="22"/>
                  </a:moveTo>
                  <a:lnTo>
                    <a:pt x="18" y="22"/>
                  </a:lnTo>
                  <a:lnTo>
                    <a:pt x="18"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Rectangle 17">
              <a:extLst>
                <a:ext uri="{FF2B5EF4-FFF2-40B4-BE49-F238E27FC236}">
                  <a16:creationId xmlns:a16="http://schemas.microsoft.com/office/drawing/2014/main" id="{CE10C34B-93E9-4104-A5CB-94D030DE6D3B}"/>
                </a:ext>
              </a:extLst>
            </p:cNvPr>
            <p:cNvSpPr>
              <a:spLocks noChangeArrowheads="1"/>
            </p:cNvSpPr>
            <p:nvPr userDrawn="1"/>
          </p:nvSpPr>
          <p:spPr bwMode="auto">
            <a:xfrm>
              <a:off x="909638" y="6096000"/>
              <a:ext cx="3016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8">
              <a:extLst>
                <a:ext uri="{FF2B5EF4-FFF2-40B4-BE49-F238E27FC236}">
                  <a16:creationId xmlns:a16="http://schemas.microsoft.com/office/drawing/2014/main" id="{9057568E-64DD-40D7-89E3-6B2722291E67}"/>
                </a:ext>
              </a:extLst>
            </p:cNvPr>
            <p:cNvSpPr>
              <a:spLocks/>
            </p:cNvSpPr>
            <p:nvPr userDrawn="1"/>
          </p:nvSpPr>
          <p:spPr bwMode="auto">
            <a:xfrm>
              <a:off x="1000125" y="6096000"/>
              <a:ext cx="139700" cy="125413"/>
            </a:xfrm>
            <a:custGeom>
              <a:avLst/>
              <a:gdLst>
                <a:gd name="T0" fmla="*/ 0 w 88"/>
                <a:gd name="T1" fmla="*/ 0 h 79"/>
                <a:gd name="T2" fmla="*/ 30 w 88"/>
                <a:gd name="T3" fmla="*/ 0 h 79"/>
                <a:gd name="T4" fmla="*/ 44 w 88"/>
                <a:gd name="T5" fmla="*/ 53 h 79"/>
                <a:gd name="T6" fmla="*/ 44 w 88"/>
                <a:gd name="T7" fmla="*/ 53 h 79"/>
                <a:gd name="T8" fmla="*/ 58 w 88"/>
                <a:gd name="T9" fmla="*/ 0 h 79"/>
                <a:gd name="T10" fmla="*/ 88 w 88"/>
                <a:gd name="T11" fmla="*/ 0 h 79"/>
                <a:gd name="T12" fmla="*/ 88 w 88"/>
                <a:gd name="T13" fmla="*/ 79 h 79"/>
                <a:gd name="T14" fmla="*/ 69 w 88"/>
                <a:gd name="T15" fmla="*/ 79 h 79"/>
                <a:gd name="T16" fmla="*/ 69 w 88"/>
                <a:gd name="T17" fmla="*/ 19 h 79"/>
                <a:gd name="T18" fmla="*/ 69 w 88"/>
                <a:gd name="T19" fmla="*/ 19 h 79"/>
                <a:gd name="T20" fmla="*/ 52 w 88"/>
                <a:gd name="T21" fmla="*/ 79 h 79"/>
                <a:gd name="T22" fmla="*/ 36 w 88"/>
                <a:gd name="T23" fmla="*/ 79 h 79"/>
                <a:gd name="T24" fmla="*/ 20 w 88"/>
                <a:gd name="T25" fmla="*/ 19 h 79"/>
                <a:gd name="T26" fmla="*/ 19 w 88"/>
                <a:gd name="T27" fmla="*/ 19 h 79"/>
                <a:gd name="T28" fmla="*/ 19 w 88"/>
                <a:gd name="T29" fmla="*/ 79 h 79"/>
                <a:gd name="T30" fmla="*/ 0 w 88"/>
                <a:gd name="T31" fmla="*/ 79 h 79"/>
                <a:gd name="T32" fmla="*/ 0 w 88"/>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79">
                  <a:moveTo>
                    <a:pt x="0" y="0"/>
                  </a:moveTo>
                  <a:lnTo>
                    <a:pt x="30" y="0"/>
                  </a:lnTo>
                  <a:lnTo>
                    <a:pt x="44" y="53"/>
                  </a:lnTo>
                  <a:lnTo>
                    <a:pt x="44" y="53"/>
                  </a:lnTo>
                  <a:lnTo>
                    <a:pt x="58" y="0"/>
                  </a:lnTo>
                  <a:lnTo>
                    <a:pt x="88" y="0"/>
                  </a:lnTo>
                  <a:lnTo>
                    <a:pt x="88" y="79"/>
                  </a:lnTo>
                  <a:lnTo>
                    <a:pt x="69" y="79"/>
                  </a:lnTo>
                  <a:lnTo>
                    <a:pt x="69" y="19"/>
                  </a:lnTo>
                  <a:lnTo>
                    <a:pt x="69" y="19"/>
                  </a:lnTo>
                  <a:lnTo>
                    <a:pt x="52" y="79"/>
                  </a:lnTo>
                  <a:lnTo>
                    <a:pt x="36" y="79"/>
                  </a:lnTo>
                  <a:lnTo>
                    <a:pt x="20" y="19"/>
                  </a:lnTo>
                  <a:lnTo>
                    <a:pt x="19" y="19"/>
                  </a:lnTo>
                  <a:lnTo>
                    <a:pt x="19"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9">
              <a:extLst>
                <a:ext uri="{FF2B5EF4-FFF2-40B4-BE49-F238E27FC236}">
                  <a16:creationId xmlns:a16="http://schemas.microsoft.com/office/drawing/2014/main" id="{32C72CF1-B64C-489F-81BF-2856EB8755BF}"/>
                </a:ext>
              </a:extLst>
            </p:cNvPr>
            <p:cNvSpPr>
              <a:spLocks noEditPoints="1"/>
            </p:cNvSpPr>
            <p:nvPr userDrawn="1"/>
          </p:nvSpPr>
          <p:spPr bwMode="auto">
            <a:xfrm>
              <a:off x="1147763" y="6127750"/>
              <a:ext cx="100013" cy="96838"/>
            </a:xfrm>
            <a:custGeom>
              <a:avLst/>
              <a:gdLst>
                <a:gd name="T0" fmla="*/ 90 w 297"/>
                <a:gd name="T1" fmla="*/ 167 h 291"/>
                <a:gd name="T2" fmla="*/ 152 w 297"/>
                <a:gd name="T3" fmla="*/ 230 h 291"/>
                <a:gd name="T4" fmla="*/ 203 w 297"/>
                <a:gd name="T5" fmla="*/ 200 h 291"/>
                <a:gd name="T6" fmla="*/ 288 w 297"/>
                <a:gd name="T7" fmla="*/ 200 h 291"/>
                <a:gd name="T8" fmla="*/ 151 w 297"/>
                <a:gd name="T9" fmla="*/ 291 h 291"/>
                <a:gd name="T10" fmla="*/ 0 w 297"/>
                <a:gd name="T11" fmla="*/ 145 h 291"/>
                <a:gd name="T12" fmla="*/ 149 w 297"/>
                <a:gd name="T13" fmla="*/ 0 h 291"/>
                <a:gd name="T14" fmla="*/ 292 w 297"/>
                <a:gd name="T15" fmla="*/ 167 h 291"/>
                <a:gd name="T16" fmla="*/ 90 w 297"/>
                <a:gd name="T17" fmla="*/ 167 h 291"/>
                <a:gd name="T18" fmla="*/ 202 w 297"/>
                <a:gd name="T19" fmla="*/ 117 h 291"/>
                <a:gd name="T20" fmla="*/ 149 w 297"/>
                <a:gd name="T21" fmla="*/ 61 h 291"/>
                <a:gd name="T22" fmla="*/ 90 w 297"/>
                <a:gd name="T23" fmla="*/ 117 h 291"/>
                <a:gd name="T24" fmla="*/ 202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0" y="167"/>
                  </a:moveTo>
                  <a:cubicBezTo>
                    <a:pt x="92" y="205"/>
                    <a:pt x="113" y="230"/>
                    <a:pt x="152" y="230"/>
                  </a:cubicBezTo>
                  <a:cubicBezTo>
                    <a:pt x="173" y="230"/>
                    <a:pt x="195" y="220"/>
                    <a:pt x="203" y="200"/>
                  </a:cubicBezTo>
                  <a:cubicBezTo>
                    <a:pt x="288" y="200"/>
                    <a:pt x="288" y="200"/>
                    <a:pt x="288" y="200"/>
                  </a:cubicBezTo>
                  <a:cubicBezTo>
                    <a:pt x="271" y="264"/>
                    <a:pt x="212" y="291"/>
                    <a:pt x="151" y="291"/>
                  </a:cubicBezTo>
                  <a:cubicBezTo>
                    <a:pt x="61" y="291"/>
                    <a:pt x="0" y="237"/>
                    <a:pt x="0" y="145"/>
                  </a:cubicBezTo>
                  <a:cubicBezTo>
                    <a:pt x="0" y="60"/>
                    <a:pt x="67" y="0"/>
                    <a:pt x="149" y="0"/>
                  </a:cubicBezTo>
                  <a:cubicBezTo>
                    <a:pt x="247" y="0"/>
                    <a:pt x="297" y="74"/>
                    <a:pt x="292" y="167"/>
                  </a:cubicBezTo>
                  <a:lnTo>
                    <a:pt x="90" y="167"/>
                  </a:lnTo>
                  <a:close/>
                  <a:moveTo>
                    <a:pt x="202" y="117"/>
                  </a:moveTo>
                  <a:cubicBezTo>
                    <a:pt x="201" y="86"/>
                    <a:pt x="179" y="61"/>
                    <a:pt x="149" y="61"/>
                  </a:cubicBezTo>
                  <a:cubicBezTo>
                    <a:pt x="117" y="61"/>
                    <a:pt x="95" y="83"/>
                    <a:pt x="90" y="117"/>
                  </a:cubicBezTo>
                  <a:lnTo>
                    <a:pt x="202"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0">
              <a:extLst>
                <a:ext uri="{FF2B5EF4-FFF2-40B4-BE49-F238E27FC236}">
                  <a16:creationId xmlns:a16="http://schemas.microsoft.com/office/drawing/2014/main" id="{D8322CB3-7A48-4229-BEC3-9849BA676B38}"/>
                </a:ext>
              </a:extLst>
            </p:cNvPr>
            <p:cNvSpPr>
              <a:spLocks noEditPoints="1"/>
            </p:cNvSpPr>
            <p:nvPr userDrawn="1"/>
          </p:nvSpPr>
          <p:spPr bwMode="auto">
            <a:xfrm>
              <a:off x="1252538" y="6096000"/>
              <a:ext cx="93663" cy="128588"/>
            </a:xfrm>
            <a:custGeom>
              <a:avLst/>
              <a:gdLst>
                <a:gd name="T0" fmla="*/ 286 w 286"/>
                <a:gd name="T1" fmla="*/ 379 h 387"/>
                <a:gd name="T2" fmla="*/ 200 w 286"/>
                <a:gd name="T3" fmla="*/ 379 h 387"/>
                <a:gd name="T4" fmla="*/ 200 w 286"/>
                <a:gd name="T5" fmla="*/ 347 h 387"/>
                <a:gd name="T6" fmla="*/ 199 w 286"/>
                <a:gd name="T7" fmla="*/ 347 h 387"/>
                <a:gd name="T8" fmla="*/ 123 w 286"/>
                <a:gd name="T9" fmla="*/ 387 h 387"/>
                <a:gd name="T10" fmla="*/ 0 w 286"/>
                <a:gd name="T11" fmla="*/ 235 h 387"/>
                <a:gd name="T12" fmla="*/ 116 w 286"/>
                <a:gd name="T13" fmla="*/ 96 h 387"/>
                <a:gd name="T14" fmla="*/ 195 w 286"/>
                <a:gd name="T15" fmla="*/ 133 h 387"/>
                <a:gd name="T16" fmla="*/ 196 w 286"/>
                <a:gd name="T17" fmla="*/ 133 h 387"/>
                <a:gd name="T18" fmla="*/ 196 w 286"/>
                <a:gd name="T19" fmla="*/ 0 h 387"/>
                <a:gd name="T20" fmla="*/ 286 w 286"/>
                <a:gd name="T21" fmla="*/ 0 h 387"/>
                <a:gd name="T22" fmla="*/ 286 w 286"/>
                <a:gd name="T23" fmla="*/ 379 h 387"/>
                <a:gd name="T24" fmla="*/ 90 w 286"/>
                <a:gd name="T25" fmla="*/ 238 h 387"/>
                <a:gd name="T26" fmla="*/ 146 w 286"/>
                <a:gd name="T27" fmla="*/ 318 h 387"/>
                <a:gd name="T28" fmla="*/ 199 w 286"/>
                <a:gd name="T29" fmla="*/ 241 h 387"/>
                <a:gd name="T30" fmla="*/ 146 w 286"/>
                <a:gd name="T31" fmla="*/ 165 h 387"/>
                <a:gd name="T32" fmla="*/ 90 w 286"/>
                <a:gd name="T33" fmla="*/ 23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387">
                  <a:moveTo>
                    <a:pt x="286" y="379"/>
                  </a:moveTo>
                  <a:cubicBezTo>
                    <a:pt x="200" y="379"/>
                    <a:pt x="200" y="379"/>
                    <a:pt x="200" y="379"/>
                  </a:cubicBezTo>
                  <a:cubicBezTo>
                    <a:pt x="200" y="347"/>
                    <a:pt x="200" y="347"/>
                    <a:pt x="200" y="347"/>
                  </a:cubicBezTo>
                  <a:cubicBezTo>
                    <a:pt x="199" y="347"/>
                    <a:pt x="199" y="347"/>
                    <a:pt x="199" y="347"/>
                  </a:cubicBezTo>
                  <a:cubicBezTo>
                    <a:pt x="182" y="373"/>
                    <a:pt x="155" y="387"/>
                    <a:pt x="123" y="387"/>
                  </a:cubicBezTo>
                  <a:cubicBezTo>
                    <a:pt x="37" y="387"/>
                    <a:pt x="0" y="313"/>
                    <a:pt x="0" y="235"/>
                  </a:cubicBezTo>
                  <a:cubicBezTo>
                    <a:pt x="0" y="164"/>
                    <a:pt x="38" y="96"/>
                    <a:pt x="116" y="96"/>
                  </a:cubicBezTo>
                  <a:cubicBezTo>
                    <a:pt x="150" y="96"/>
                    <a:pt x="176" y="108"/>
                    <a:pt x="195" y="133"/>
                  </a:cubicBezTo>
                  <a:cubicBezTo>
                    <a:pt x="196" y="133"/>
                    <a:pt x="196" y="133"/>
                    <a:pt x="196" y="133"/>
                  </a:cubicBezTo>
                  <a:cubicBezTo>
                    <a:pt x="196" y="0"/>
                    <a:pt x="196" y="0"/>
                    <a:pt x="196" y="0"/>
                  </a:cubicBezTo>
                  <a:cubicBezTo>
                    <a:pt x="286" y="0"/>
                    <a:pt x="286" y="0"/>
                    <a:pt x="286" y="0"/>
                  </a:cubicBezTo>
                  <a:lnTo>
                    <a:pt x="286" y="379"/>
                  </a:lnTo>
                  <a:close/>
                  <a:moveTo>
                    <a:pt x="90" y="238"/>
                  </a:moveTo>
                  <a:cubicBezTo>
                    <a:pt x="90" y="276"/>
                    <a:pt x="104" y="318"/>
                    <a:pt x="146" y="318"/>
                  </a:cubicBezTo>
                  <a:cubicBezTo>
                    <a:pt x="190" y="318"/>
                    <a:pt x="199" y="276"/>
                    <a:pt x="199" y="241"/>
                  </a:cubicBezTo>
                  <a:cubicBezTo>
                    <a:pt x="199" y="201"/>
                    <a:pt x="185" y="165"/>
                    <a:pt x="146" y="165"/>
                  </a:cubicBezTo>
                  <a:cubicBezTo>
                    <a:pt x="104" y="165"/>
                    <a:pt x="90" y="203"/>
                    <a:pt x="90" y="23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1">
              <a:extLst>
                <a:ext uri="{FF2B5EF4-FFF2-40B4-BE49-F238E27FC236}">
                  <a16:creationId xmlns:a16="http://schemas.microsoft.com/office/drawing/2014/main" id="{944A9A11-1163-4360-8F70-E3C89887D616}"/>
                </a:ext>
              </a:extLst>
            </p:cNvPr>
            <p:cNvSpPr>
              <a:spLocks noEditPoints="1"/>
            </p:cNvSpPr>
            <p:nvPr userDrawn="1"/>
          </p:nvSpPr>
          <p:spPr bwMode="auto">
            <a:xfrm>
              <a:off x="13573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2">
              <a:extLst>
                <a:ext uri="{FF2B5EF4-FFF2-40B4-BE49-F238E27FC236}">
                  <a16:creationId xmlns:a16="http://schemas.microsoft.com/office/drawing/2014/main" id="{BFC4BD51-3EBF-4336-9323-828D22A84691}"/>
                </a:ext>
              </a:extLst>
            </p:cNvPr>
            <p:cNvSpPr>
              <a:spLocks noEditPoints="1"/>
            </p:cNvSpPr>
            <p:nvPr userDrawn="1"/>
          </p:nvSpPr>
          <p:spPr bwMode="auto">
            <a:xfrm>
              <a:off x="1393825" y="6127750"/>
              <a:ext cx="93663" cy="96838"/>
            </a:xfrm>
            <a:custGeom>
              <a:avLst/>
              <a:gdLst>
                <a:gd name="T0" fmla="*/ 12 w 281"/>
                <a:gd name="T1" fmla="*/ 92 h 291"/>
                <a:gd name="T2" fmla="*/ 55 w 281"/>
                <a:gd name="T3" fmla="*/ 19 h 291"/>
                <a:gd name="T4" fmla="*/ 142 w 281"/>
                <a:gd name="T5" fmla="*/ 0 h 291"/>
                <a:gd name="T6" fmla="*/ 271 w 281"/>
                <a:gd name="T7" fmla="*/ 92 h 291"/>
                <a:gd name="T8" fmla="*/ 271 w 281"/>
                <a:gd name="T9" fmla="*/ 213 h 291"/>
                <a:gd name="T10" fmla="*/ 281 w 281"/>
                <a:gd name="T11" fmla="*/ 283 h 291"/>
                <a:gd name="T12" fmla="*/ 191 w 281"/>
                <a:gd name="T13" fmla="*/ 283 h 291"/>
                <a:gd name="T14" fmla="*/ 185 w 281"/>
                <a:gd name="T15" fmla="*/ 257 h 291"/>
                <a:gd name="T16" fmla="*/ 94 w 281"/>
                <a:gd name="T17" fmla="*/ 291 h 291"/>
                <a:gd name="T18" fmla="*/ 0 w 281"/>
                <a:gd name="T19" fmla="*/ 208 h 291"/>
                <a:gd name="T20" fmla="*/ 161 w 281"/>
                <a:gd name="T21" fmla="*/ 112 h 291"/>
                <a:gd name="T22" fmla="*/ 185 w 281"/>
                <a:gd name="T23" fmla="*/ 87 h 291"/>
                <a:gd name="T24" fmla="*/ 141 w 281"/>
                <a:gd name="T25" fmla="*/ 58 h 291"/>
                <a:gd name="T26" fmla="*/ 96 w 281"/>
                <a:gd name="T27" fmla="*/ 92 h 291"/>
                <a:gd name="T28" fmla="*/ 12 w 281"/>
                <a:gd name="T29" fmla="*/ 92 h 291"/>
                <a:gd name="T30" fmla="*/ 128 w 281"/>
                <a:gd name="T31" fmla="*/ 235 h 291"/>
                <a:gd name="T32" fmla="*/ 184 w 281"/>
                <a:gd name="T33" fmla="*/ 154 h 291"/>
                <a:gd name="T34" fmla="*/ 128 w 281"/>
                <a:gd name="T35" fmla="*/ 169 h 291"/>
                <a:gd name="T36" fmla="*/ 91 w 281"/>
                <a:gd name="T37" fmla="*/ 204 h 291"/>
                <a:gd name="T38" fmla="*/ 128 w 281"/>
                <a:gd name="T39" fmla="*/ 23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91">
                  <a:moveTo>
                    <a:pt x="12" y="92"/>
                  </a:moveTo>
                  <a:cubicBezTo>
                    <a:pt x="13" y="56"/>
                    <a:pt x="30" y="33"/>
                    <a:pt x="55" y="19"/>
                  </a:cubicBezTo>
                  <a:cubicBezTo>
                    <a:pt x="79" y="5"/>
                    <a:pt x="111" y="0"/>
                    <a:pt x="142" y="0"/>
                  </a:cubicBezTo>
                  <a:cubicBezTo>
                    <a:pt x="208" y="0"/>
                    <a:pt x="271" y="14"/>
                    <a:pt x="271" y="92"/>
                  </a:cubicBezTo>
                  <a:cubicBezTo>
                    <a:pt x="271" y="213"/>
                    <a:pt x="271" y="213"/>
                    <a:pt x="271" y="213"/>
                  </a:cubicBezTo>
                  <a:cubicBezTo>
                    <a:pt x="271" y="236"/>
                    <a:pt x="271" y="261"/>
                    <a:pt x="281" y="283"/>
                  </a:cubicBezTo>
                  <a:cubicBezTo>
                    <a:pt x="191" y="283"/>
                    <a:pt x="191" y="283"/>
                    <a:pt x="191" y="283"/>
                  </a:cubicBezTo>
                  <a:cubicBezTo>
                    <a:pt x="187" y="275"/>
                    <a:pt x="186" y="266"/>
                    <a:pt x="185" y="257"/>
                  </a:cubicBezTo>
                  <a:cubicBezTo>
                    <a:pt x="162" y="282"/>
                    <a:pt x="127" y="291"/>
                    <a:pt x="94" y="291"/>
                  </a:cubicBezTo>
                  <a:cubicBezTo>
                    <a:pt x="42" y="291"/>
                    <a:pt x="0" y="265"/>
                    <a:pt x="0" y="208"/>
                  </a:cubicBezTo>
                  <a:cubicBezTo>
                    <a:pt x="0" y="118"/>
                    <a:pt x="98" y="125"/>
                    <a:pt x="161" y="112"/>
                  </a:cubicBezTo>
                  <a:cubicBezTo>
                    <a:pt x="176" y="109"/>
                    <a:pt x="185" y="104"/>
                    <a:pt x="185" y="87"/>
                  </a:cubicBezTo>
                  <a:cubicBezTo>
                    <a:pt x="185" y="66"/>
                    <a:pt x="160" y="58"/>
                    <a:pt x="141" y="58"/>
                  </a:cubicBezTo>
                  <a:cubicBezTo>
                    <a:pt x="116" y="58"/>
                    <a:pt x="100" y="69"/>
                    <a:pt x="96" y="92"/>
                  </a:cubicBezTo>
                  <a:lnTo>
                    <a:pt x="12" y="92"/>
                  </a:lnTo>
                  <a:close/>
                  <a:moveTo>
                    <a:pt x="128" y="235"/>
                  </a:moveTo>
                  <a:cubicBezTo>
                    <a:pt x="172" y="235"/>
                    <a:pt x="186" y="211"/>
                    <a:pt x="184" y="154"/>
                  </a:cubicBezTo>
                  <a:cubicBezTo>
                    <a:pt x="171" y="162"/>
                    <a:pt x="148" y="164"/>
                    <a:pt x="128" y="169"/>
                  </a:cubicBezTo>
                  <a:cubicBezTo>
                    <a:pt x="108" y="174"/>
                    <a:pt x="91" y="182"/>
                    <a:pt x="91" y="204"/>
                  </a:cubicBezTo>
                  <a:cubicBezTo>
                    <a:pt x="91" y="226"/>
                    <a:pt x="108" y="235"/>
                    <a:pt x="128" y="23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Freeform 23">
              <a:extLst>
                <a:ext uri="{FF2B5EF4-FFF2-40B4-BE49-F238E27FC236}">
                  <a16:creationId xmlns:a16="http://schemas.microsoft.com/office/drawing/2014/main" id="{FA036E24-CF4D-44D0-8415-8247CB4C2391}"/>
                </a:ext>
              </a:extLst>
            </p:cNvPr>
            <p:cNvSpPr>
              <a:spLocks/>
            </p:cNvSpPr>
            <p:nvPr userDrawn="1"/>
          </p:nvSpPr>
          <p:spPr bwMode="auto">
            <a:xfrm>
              <a:off x="1538288" y="6096000"/>
              <a:ext cx="141288" cy="125413"/>
            </a:xfrm>
            <a:custGeom>
              <a:avLst/>
              <a:gdLst>
                <a:gd name="T0" fmla="*/ 0 w 89"/>
                <a:gd name="T1" fmla="*/ 0 h 79"/>
                <a:gd name="T2" fmla="*/ 31 w 89"/>
                <a:gd name="T3" fmla="*/ 0 h 79"/>
                <a:gd name="T4" fmla="*/ 45 w 89"/>
                <a:gd name="T5" fmla="*/ 53 h 79"/>
                <a:gd name="T6" fmla="*/ 45 w 89"/>
                <a:gd name="T7" fmla="*/ 53 h 79"/>
                <a:gd name="T8" fmla="*/ 58 w 89"/>
                <a:gd name="T9" fmla="*/ 0 h 79"/>
                <a:gd name="T10" fmla="*/ 89 w 89"/>
                <a:gd name="T11" fmla="*/ 0 h 79"/>
                <a:gd name="T12" fmla="*/ 89 w 89"/>
                <a:gd name="T13" fmla="*/ 79 h 79"/>
                <a:gd name="T14" fmla="*/ 70 w 89"/>
                <a:gd name="T15" fmla="*/ 79 h 79"/>
                <a:gd name="T16" fmla="*/ 70 w 89"/>
                <a:gd name="T17" fmla="*/ 19 h 79"/>
                <a:gd name="T18" fmla="*/ 69 w 89"/>
                <a:gd name="T19" fmla="*/ 19 h 79"/>
                <a:gd name="T20" fmla="*/ 53 w 89"/>
                <a:gd name="T21" fmla="*/ 79 h 79"/>
                <a:gd name="T22" fmla="*/ 37 w 89"/>
                <a:gd name="T23" fmla="*/ 79 h 79"/>
                <a:gd name="T24" fmla="*/ 20 w 89"/>
                <a:gd name="T25" fmla="*/ 19 h 79"/>
                <a:gd name="T26" fmla="*/ 20 w 89"/>
                <a:gd name="T27" fmla="*/ 19 h 79"/>
                <a:gd name="T28" fmla="*/ 20 w 89"/>
                <a:gd name="T29" fmla="*/ 79 h 79"/>
                <a:gd name="T30" fmla="*/ 0 w 89"/>
                <a:gd name="T31" fmla="*/ 79 h 79"/>
                <a:gd name="T32" fmla="*/ 0 w 89"/>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9">
                  <a:moveTo>
                    <a:pt x="0" y="0"/>
                  </a:moveTo>
                  <a:lnTo>
                    <a:pt x="31" y="0"/>
                  </a:lnTo>
                  <a:lnTo>
                    <a:pt x="45" y="53"/>
                  </a:lnTo>
                  <a:lnTo>
                    <a:pt x="45" y="53"/>
                  </a:lnTo>
                  <a:lnTo>
                    <a:pt x="58" y="0"/>
                  </a:lnTo>
                  <a:lnTo>
                    <a:pt x="89" y="0"/>
                  </a:lnTo>
                  <a:lnTo>
                    <a:pt x="89" y="79"/>
                  </a:lnTo>
                  <a:lnTo>
                    <a:pt x="70" y="79"/>
                  </a:lnTo>
                  <a:lnTo>
                    <a:pt x="70" y="19"/>
                  </a:lnTo>
                  <a:lnTo>
                    <a:pt x="69" y="19"/>
                  </a:lnTo>
                  <a:lnTo>
                    <a:pt x="53" y="79"/>
                  </a:lnTo>
                  <a:lnTo>
                    <a:pt x="37" y="79"/>
                  </a:lnTo>
                  <a:lnTo>
                    <a:pt x="20" y="19"/>
                  </a:lnTo>
                  <a:lnTo>
                    <a:pt x="20" y="19"/>
                  </a:lnTo>
                  <a:lnTo>
                    <a:pt x="20" y="79"/>
                  </a:lnTo>
                  <a:lnTo>
                    <a:pt x="0" y="7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24">
              <a:extLst>
                <a:ext uri="{FF2B5EF4-FFF2-40B4-BE49-F238E27FC236}">
                  <a16:creationId xmlns:a16="http://schemas.microsoft.com/office/drawing/2014/main" id="{6DA1DF18-FC38-49BE-9BFE-FC2CB3393E91}"/>
                </a:ext>
              </a:extLst>
            </p:cNvPr>
            <p:cNvSpPr>
              <a:spLocks noEditPoints="1"/>
            </p:cNvSpPr>
            <p:nvPr userDrawn="1"/>
          </p:nvSpPr>
          <p:spPr bwMode="auto">
            <a:xfrm>
              <a:off x="1687513" y="6127750"/>
              <a:ext cx="98425" cy="96838"/>
            </a:xfrm>
            <a:custGeom>
              <a:avLst/>
              <a:gdLst>
                <a:gd name="T0" fmla="*/ 91 w 297"/>
                <a:gd name="T1" fmla="*/ 167 h 291"/>
                <a:gd name="T2" fmla="*/ 152 w 297"/>
                <a:gd name="T3" fmla="*/ 230 h 291"/>
                <a:gd name="T4" fmla="*/ 204 w 297"/>
                <a:gd name="T5" fmla="*/ 200 h 291"/>
                <a:gd name="T6" fmla="*/ 288 w 297"/>
                <a:gd name="T7" fmla="*/ 200 h 291"/>
                <a:gd name="T8" fmla="*/ 151 w 297"/>
                <a:gd name="T9" fmla="*/ 291 h 291"/>
                <a:gd name="T10" fmla="*/ 0 w 297"/>
                <a:gd name="T11" fmla="*/ 145 h 291"/>
                <a:gd name="T12" fmla="*/ 149 w 297"/>
                <a:gd name="T13" fmla="*/ 0 h 291"/>
                <a:gd name="T14" fmla="*/ 293 w 297"/>
                <a:gd name="T15" fmla="*/ 167 h 291"/>
                <a:gd name="T16" fmla="*/ 91 w 297"/>
                <a:gd name="T17" fmla="*/ 167 h 291"/>
                <a:gd name="T18" fmla="*/ 203 w 297"/>
                <a:gd name="T19" fmla="*/ 117 h 291"/>
                <a:gd name="T20" fmla="*/ 149 w 297"/>
                <a:gd name="T21" fmla="*/ 61 h 291"/>
                <a:gd name="T22" fmla="*/ 91 w 297"/>
                <a:gd name="T23" fmla="*/ 117 h 291"/>
                <a:gd name="T24" fmla="*/ 203 w 297"/>
                <a:gd name="T25" fmla="*/ 11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1">
                  <a:moveTo>
                    <a:pt x="91" y="167"/>
                  </a:moveTo>
                  <a:cubicBezTo>
                    <a:pt x="92" y="205"/>
                    <a:pt x="114" y="230"/>
                    <a:pt x="152" y="230"/>
                  </a:cubicBezTo>
                  <a:cubicBezTo>
                    <a:pt x="174" y="230"/>
                    <a:pt x="195" y="220"/>
                    <a:pt x="204" y="200"/>
                  </a:cubicBezTo>
                  <a:cubicBezTo>
                    <a:pt x="288" y="200"/>
                    <a:pt x="288" y="200"/>
                    <a:pt x="288" y="200"/>
                  </a:cubicBezTo>
                  <a:cubicBezTo>
                    <a:pt x="272" y="264"/>
                    <a:pt x="213" y="291"/>
                    <a:pt x="151" y="291"/>
                  </a:cubicBezTo>
                  <a:cubicBezTo>
                    <a:pt x="61" y="291"/>
                    <a:pt x="0" y="237"/>
                    <a:pt x="0" y="145"/>
                  </a:cubicBezTo>
                  <a:cubicBezTo>
                    <a:pt x="0" y="60"/>
                    <a:pt x="68" y="0"/>
                    <a:pt x="149" y="0"/>
                  </a:cubicBezTo>
                  <a:cubicBezTo>
                    <a:pt x="248" y="0"/>
                    <a:pt x="297" y="74"/>
                    <a:pt x="293" y="167"/>
                  </a:cubicBezTo>
                  <a:lnTo>
                    <a:pt x="91" y="167"/>
                  </a:lnTo>
                  <a:close/>
                  <a:moveTo>
                    <a:pt x="203" y="117"/>
                  </a:moveTo>
                  <a:cubicBezTo>
                    <a:pt x="201" y="86"/>
                    <a:pt x="179" y="61"/>
                    <a:pt x="149" y="61"/>
                  </a:cubicBezTo>
                  <a:cubicBezTo>
                    <a:pt x="117" y="61"/>
                    <a:pt x="96" y="83"/>
                    <a:pt x="91" y="117"/>
                  </a:cubicBezTo>
                  <a:lnTo>
                    <a:pt x="203" y="11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25">
              <a:extLst>
                <a:ext uri="{FF2B5EF4-FFF2-40B4-BE49-F238E27FC236}">
                  <a16:creationId xmlns:a16="http://schemas.microsoft.com/office/drawing/2014/main" id="{94A2BB9A-B490-4122-9CD5-1F111184D961}"/>
                </a:ext>
              </a:extLst>
            </p:cNvPr>
            <p:cNvSpPr>
              <a:spLocks/>
            </p:cNvSpPr>
            <p:nvPr userDrawn="1"/>
          </p:nvSpPr>
          <p:spPr bwMode="auto">
            <a:xfrm>
              <a:off x="1784350" y="6102350"/>
              <a:ext cx="63500" cy="120650"/>
            </a:xfrm>
            <a:custGeom>
              <a:avLst/>
              <a:gdLst>
                <a:gd name="T0" fmla="*/ 192 w 192"/>
                <a:gd name="T1" fmla="*/ 142 h 362"/>
                <a:gd name="T2" fmla="*/ 136 w 192"/>
                <a:gd name="T3" fmla="*/ 142 h 362"/>
                <a:gd name="T4" fmla="*/ 136 w 192"/>
                <a:gd name="T5" fmla="*/ 267 h 362"/>
                <a:gd name="T6" fmla="*/ 169 w 192"/>
                <a:gd name="T7" fmla="*/ 294 h 362"/>
                <a:gd name="T8" fmla="*/ 192 w 192"/>
                <a:gd name="T9" fmla="*/ 293 h 362"/>
                <a:gd name="T10" fmla="*/ 192 w 192"/>
                <a:gd name="T11" fmla="*/ 359 h 362"/>
                <a:gd name="T12" fmla="*/ 143 w 192"/>
                <a:gd name="T13" fmla="*/ 362 h 362"/>
                <a:gd name="T14" fmla="*/ 46 w 192"/>
                <a:gd name="T15" fmla="*/ 265 h 362"/>
                <a:gd name="T16" fmla="*/ 46 w 192"/>
                <a:gd name="T17" fmla="*/ 142 h 362"/>
                <a:gd name="T18" fmla="*/ 0 w 192"/>
                <a:gd name="T19" fmla="*/ 142 h 362"/>
                <a:gd name="T20" fmla="*/ 0 w 192"/>
                <a:gd name="T21" fmla="*/ 84 h 362"/>
                <a:gd name="T22" fmla="*/ 46 w 192"/>
                <a:gd name="T23" fmla="*/ 84 h 362"/>
                <a:gd name="T24" fmla="*/ 46 w 192"/>
                <a:gd name="T25" fmla="*/ 0 h 362"/>
                <a:gd name="T26" fmla="*/ 136 w 192"/>
                <a:gd name="T27" fmla="*/ 0 h 362"/>
                <a:gd name="T28" fmla="*/ 136 w 192"/>
                <a:gd name="T29" fmla="*/ 84 h 362"/>
                <a:gd name="T30" fmla="*/ 192 w 192"/>
                <a:gd name="T31" fmla="*/ 84 h 362"/>
                <a:gd name="T32" fmla="*/ 192 w 192"/>
                <a:gd name="T33" fmla="*/ 14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362">
                  <a:moveTo>
                    <a:pt x="192" y="142"/>
                  </a:moveTo>
                  <a:cubicBezTo>
                    <a:pt x="136" y="142"/>
                    <a:pt x="136" y="142"/>
                    <a:pt x="136" y="142"/>
                  </a:cubicBezTo>
                  <a:cubicBezTo>
                    <a:pt x="136" y="267"/>
                    <a:pt x="136" y="267"/>
                    <a:pt x="136" y="267"/>
                  </a:cubicBezTo>
                  <a:cubicBezTo>
                    <a:pt x="136" y="289"/>
                    <a:pt x="149" y="294"/>
                    <a:pt x="169" y="294"/>
                  </a:cubicBezTo>
                  <a:cubicBezTo>
                    <a:pt x="176" y="294"/>
                    <a:pt x="184" y="293"/>
                    <a:pt x="192" y="293"/>
                  </a:cubicBezTo>
                  <a:cubicBezTo>
                    <a:pt x="192" y="359"/>
                    <a:pt x="192" y="359"/>
                    <a:pt x="192" y="359"/>
                  </a:cubicBezTo>
                  <a:cubicBezTo>
                    <a:pt x="176" y="360"/>
                    <a:pt x="159" y="362"/>
                    <a:pt x="143" y="362"/>
                  </a:cubicBezTo>
                  <a:cubicBezTo>
                    <a:pt x="66" y="362"/>
                    <a:pt x="46" y="340"/>
                    <a:pt x="46" y="265"/>
                  </a:cubicBezTo>
                  <a:cubicBezTo>
                    <a:pt x="46" y="142"/>
                    <a:pt x="46" y="142"/>
                    <a:pt x="46" y="142"/>
                  </a:cubicBezTo>
                  <a:cubicBezTo>
                    <a:pt x="0" y="142"/>
                    <a:pt x="0" y="142"/>
                    <a:pt x="0" y="142"/>
                  </a:cubicBezTo>
                  <a:cubicBezTo>
                    <a:pt x="0" y="84"/>
                    <a:pt x="0" y="84"/>
                    <a:pt x="0" y="84"/>
                  </a:cubicBezTo>
                  <a:cubicBezTo>
                    <a:pt x="46" y="84"/>
                    <a:pt x="46" y="84"/>
                    <a:pt x="46" y="84"/>
                  </a:cubicBezTo>
                  <a:cubicBezTo>
                    <a:pt x="46" y="0"/>
                    <a:pt x="46" y="0"/>
                    <a:pt x="46" y="0"/>
                  </a:cubicBezTo>
                  <a:cubicBezTo>
                    <a:pt x="136" y="0"/>
                    <a:pt x="136" y="0"/>
                    <a:pt x="136" y="0"/>
                  </a:cubicBezTo>
                  <a:cubicBezTo>
                    <a:pt x="136" y="84"/>
                    <a:pt x="136" y="84"/>
                    <a:pt x="136" y="84"/>
                  </a:cubicBezTo>
                  <a:cubicBezTo>
                    <a:pt x="192" y="84"/>
                    <a:pt x="192" y="84"/>
                    <a:pt x="192" y="84"/>
                  </a:cubicBezTo>
                  <a:lnTo>
                    <a:pt x="192" y="14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26">
              <a:extLst>
                <a:ext uri="{FF2B5EF4-FFF2-40B4-BE49-F238E27FC236}">
                  <a16:creationId xmlns:a16="http://schemas.microsoft.com/office/drawing/2014/main" id="{D4005F77-B75C-4359-BA39-342BADE0FB87}"/>
                </a:ext>
              </a:extLst>
            </p:cNvPr>
            <p:cNvSpPr>
              <a:spLocks/>
            </p:cNvSpPr>
            <p:nvPr userDrawn="1"/>
          </p:nvSpPr>
          <p:spPr bwMode="auto">
            <a:xfrm>
              <a:off x="1855788" y="6127750"/>
              <a:ext cx="65088" cy="93663"/>
            </a:xfrm>
            <a:custGeom>
              <a:avLst/>
              <a:gdLst>
                <a:gd name="T0" fmla="*/ 0 w 193"/>
                <a:gd name="T1" fmla="*/ 6 h 281"/>
                <a:gd name="T2" fmla="*/ 88 w 193"/>
                <a:gd name="T3" fmla="*/ 6 h 281"/>
                <a:gd name="T4" fmla="*/ 88 w 193"/>
                <a:gd name="T5" fmla="*/ 54 h 281"/>
                <a:gd name="T6" fmla="*/ 89 w 193"/>
                <a:gd name="T7" fmla="*/ 54 h 281"/>
                <a:gd name="T8" fmla="*/ 172 w 193"/>
                <a:gd name="T9" fmla="*/ 0 h 281"/>
                <a:gd name="T10" fmla="*/ 193 w 193"/>
                <a:gd name="T11" fmla="*/ 2 h 281"/>
                <a:gd name="T12" fmla="*/ 193 w 193"/>
                <a:gd name="T13" fmla="*/ 85 h 281"/>
                <a:gd name="T14" fmla="*/ 158 w 193"/>
                <a:gd name="T15" fmla="*/ 79 h 281"/>
                <a:gd name="T16" fmla="*/ 90 w 193"/>
                <a:gd name="T17" fmla="*/ 145 h 281"/>
                <a:gd name="T18" fmla="*/ 90 w 193"/>
                <a:gd name="T19" fmla="*/ 281 h 281"/>
                <a:gd name="T20" fmla="*/ 0 w 193"/>
                <a:gd name="T21" fmla="*/ 281 h 281"/>
                <a:gd name="T22" fmla="*/ 0 w 193"/>
                <a:gd name="T23"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281">
                  <a:moveTo>
                    <a:pt x="0" y="6"/>
                  </a:moveTo>
                  <a:cubicBezTo>
                    <a:pt x="88" y="6"/>
                    <a:pt x="88" y="6"/>
                    <a:pt x="88" y="6"/>
                  </a:cubicBezTo>
                  <a:cubicBezTo>
                    <a:pt x="88" y="54"/>
                    <a:pt x="88" y="54"/>
                    <a:pt x="88" y="54"/>
                  </a:cubicBezTo>
                  <a:cubicBezTo>
                    <a:pt x="89" y="54"/>
                    <a:pt x="89" y="54"/>
                    <a:pt x="89" y="54"/>
                  </a:cubicBezTo>
                  <a:cubicBezTo>
                    <a:pt x="102" y="19"/>
                    <a:pt x="133" y="0"/>
                    <a:pt x="172" y="0"/>
                  </a:cubicBezTo>
                  <a:cubicBezTo>
                    <a:pt x="179" y="0"/>
                    <a:pt x="186" y="1"/>
                    <a:pt x="193" y="2"/>
                  </a:cubicBezTo>
                  <a:cubicBezTo>
                    <a:pt x="193" y="85"/>
                    <a:pt x="193" y="85"/>
                    <a:pt x="193" y="85"/>
                  </a:cubicBezTo>
                  <a:cubicBezTo>
                    <a:pt x="181" y="81"/>
                    <a:pt x="171" y="79"/>
                    <a:pt x="158" y="79"/>
                  </a:cubicBezTo>
                  <a:cubicBezTo>
                    <a:pt x="114" y="79"/>
                    <a:pt x="90" y="110"/>
                    <a:pt x="90" y="145"/>
                  </a:cubicBezTo>
                  <a:cubicBezTo>
                    <a:pt x="90" y="281"/>
                    <a:pt x="90" y="281"/>
                    <a:pt x="90" y="281"/>
                  </a:cubicBezTo>
                  <a:cubicBezTo>
                    <a:pt x="0" y="281"/>
                    <a:pt x="0" y="281"/>
                    <a:pt x="0" y="281"/>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27">
              <a:extLst>
                <a:ext uri="{FF2B5EF4-FFF2-40B4-BE49-F238E27FC236}">
                  <a16:creationId xmlns:a16="http://schemas.microsoft.com/office/drawing/2014/main" id="{5D3DE230-845B-48BF-97AE-EF9FF751D239}"/>
                </a:ext>
              </a:extLst>
            </p:cNvPr>
            <p:cNvSpPr>
              <a:spLocks noEditPoints="1"/>
            </p:cNvSpPr>
            <p:nvPr userDrawn="1"/>
          </p:nvSpPr>
          <p:spPr bwMode="auto">
            <a:xfrm>
              <a:off x="1928813" y="6096000"/>
              <a:ext cx="30163" cy="125413"/>
            </a:xfrm>
            <a:custGeom>
              <a:avLst/>
              <a:gdLst>
                <a:gd name="T0" fmla="*/ 19 w 19"/>
                <a:gd name="T1" fmla="*/ 14 h 79"/>
                <a:gd name="T2" fmla="*/ 0 w 19"/>
                <a:gd name="T3" fmla="*/ 14 h 79"/>
                <a:gd name="T4" fmla="*/ 0 w 19"/>
                <a:gd name="T5" fmla="*/ 0 h 79"/>
                <a:gd name="T6" fmla="*/ 19 w 19"/>
                <a:gd name="T7" fmla="*/ 0 h 79"/>
                <a:gd name="T8" fmla="*/ 19 w 19"/>
                <a:gd name="T9" fmla="*/ 14 h 79"/>
                <a:gd name="T10" fmla="*/ 0 w 19"/>
                <a:gd name="T11" fmla="*/ 22 h 79"/>
                <a:gd name="T12" fmla="*/ 19 w 19"/>
                <a:gd name="T13" fmla="*/ 22 h 79"/>
                <a:gd name="T14" fmla="*/ 19 w 19"/>
                <a:gd name="T15" fmla="*/ 79 h 79"/>
                <a:gd name="T16" fmla="*/ 0 w 19"/>
                <a:gd name="T17" fmla="*/ 79 h 79"/>
                <a:gd name="T18" fmla="*/ 0 w 19"/>
                <a:gd name="T19"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9">
                  <a:moveTo>
                    <a:pt x="19" y="14"/>
                  </a:moveTo>
                  <a:lnTo>
                    <a:pt x="0" y="14"/>
                  </a:lnTo>
                  <a:lnTo>
                    <a:pt x="0" y="0"/>
                  </a:lnTo>
                  <a:lnTo>
                    <a:pt x="19" y="0"/>
                  </a:lnTo>
                  <a:lnTo>
                    <a:pt x="19" y="14"/>
                  </a:lnTo>
                  <a:close/>
                  <a:moveTo>
                    <a:pt x="0" y="22"/>
                  </a:moveTo>
                  <a:lnTo>
                    <a:pt x="19" y="22"/>
                  </a:lnTo>
                  <a:lnTo>
                    <a:pt x="19" y="79"/>
                  </a:lnTo>
                  <a:lnTo>
                    <a:pt x="0" y="79"/>
                  </a:lnTo>
                  <a:lnTo>
                    <a:pt x="0" y="2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28">
              <a:extLst>
                <a:ext uri="{FF2B5EF4-FFF2-40B4-BE49-F238E27FC236}">
                  <a16:creationId xmlns:a16="http://schemas.microsoft.com/office/drawing/2014/main" id="{B3A860A0-9D8F-4F66-9A59-C1CF8AE7EC45}"/>
                </a:ext>
              </a:extLst>
            </p:cNvPr>
            <p:cNvSpPr>
              <a:spLocks/>
            </p:cNvSpPr>
            <p:nvPr userDrawn="1"/>
          </p:nvSpPr>
          <p:spPr bwMode="auto">
            <a:xfrm>
              <a:off x="1966913" y="6127750"/>
              <a:ext cx="93663" cy="96838"/>
            </a:xfrm>
            <a:custGeom>
              <a:avLst/>
              <a:gdLst>
                <a:gd name="T0" fmla="*/ 193 w 283"/>
                <a:gd name="T1" fmla="*/ 108 h 291"/>
                <a:gd name="T2" fmla="*/ 149 w 283"/>
                <a:gd name="T3" fmla="*/ 69 h 291"/>
                <a:gd name="T4" fmla="*/ 90 w 283"/>
                <a:gd name="T5" fmla="*/ 150 h 291"/>
                <a:gd name="T6" fmla="*/ 144 w 283"/>
                <a:gd name="T7" fmla="*/ 222 h 291"/>
                <a:gd name="T8" fmla="*/ 195 w 283"/>
                <a:gd name="T9" fmla="*/ 175 h 291"/>
                <a:gd name="T10" fmla="*/ 283 w 283"/>
                <a:gd name="T11" fmla="*/ 175 h 291"/>
                <a:gd name="T12" fmla="*/ 144 w 283"/>
                <a:gd name="T13" fmla="*/ 291 h 291"/>
                <a:gd name="T14" fmla="*/ 0 w 283"/>
                <a:gd name="T15" fmla="*/ 150 h 291"/>
                <a:gd name="T16" fmla="*/ 144 w 283"/>
                <a:gd name="T17" fmla="*/ 0 h 291"/>
                <a:gd name="T18" fmla="*/ 280 w 283"/>
                <a:gd name="T19" fmla="*/ 108 h 291"/>
                <a:gd name="T20" fmla="*/ 193 w 283"/>
                <a:gd name="T21" fmla="*/ 10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91">
                  <a:moveTo>
                    <a:pt x="193" y="108"/>
                  </a:moveTo>
                  <a:cubicBezTo>
                    <a:pt x="192" y="85"/>
                    <a:pt x="171" y="69"/>
                    <a:pt x="149" y="69"/>
                  </a:cubicBezTo>
                  <a:cubicBezTo>
                    <a:pt x="98" y="69"/>
                    <a:pt x="90" y="112"/>
                    <a:pt x="90" y="150"/>
                  </a:cubicBezTo>
                  <a:cubicBezTo>
                    <a:pt x="90" y="185"/>
                    <a:pt x="105" y="222"/>
                    <a:pt x="144" y="222"/>
                  </a:cubicBezTo>
                  <a:cubicBezTo>
                    <a:pt x="175" y="222"/>
                    <a:pt x="191" y="204"/>
                    <a:pt x="195" y="175"/>
                  </a:cubicBezTo>
                  <a:cubicBezTo>
                    <a:pt x="283" y="175"/>
                    <a:pt x="283" y="175"/>
                    <a:pt x="283" y="175"/>
                  </a:cubicBezTo>
                  <a:cubicBezTo>
                    <a:pt x="275" y="249"/>
                    <a:pt x="218" y="291"/>
                    <a:pt x="144" y="291"/>
                  </a:cubicBezTo>
                  <a:cubicBezTo>
                    <a:pt x="61" y="291"/>
                    <a:pt x="0" y="234"/>
                    <a:pt x="0" y="150"/>
                  </a:cubicBezTo>
                  <a:cubicBezTo>
                    <a:pt x="0" y="62"/>
                    <a:pt x="56" y="0"/>
                    <a:pt x="144" y="0"/>
                  </a:cubicBezTo>
                  <a:cubicBezTo>
                    <a:pt x="213" y="0"/>
                    <a:pt x="274" y="36"/>
                    <a:pt x="280" y="108"/>
                  </a:cubicBezTo>
                  <a:lnTo>
                    <a:pt x="193" y="108"/>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29">
              <a:extLst>
                <a:ext uri="{FF2B5EF4-FFF2-40B4-BE49-F238E27FC236}">
                  <a16:creationId xmlns:a16="http://schemas.microsoft.com/office/drawing/2014/main" id="{FB430C34-395E-4DE1-B686-D0296CACF706}"/>
                </a:ext>
              </a:extLst>
            </p:cNvPr>
            <p:cNvSpPr>
              <a:spLocks/>
            </p:cNvSpPr>
            <p:nvPr userDrawn="1"/>
          </p:nvSpPr>
          <p:spPr bwMode="auto">
            <a:xfrm>
              <a:off x="2065338" y="6127750"/>
              <a:ext cx="88900" cy="96838"/>
            </a:xfrm>
            <a:custGeom>
              <a:avLst/>
              <a:gdLst>
                <a:gd name="T0" fmla="*/ 86 w 267"/>
                <a:gd name="T1" fmla="*/ 192 h 291"/>
                <a:gd name="T2" fmla="*/ 101 w 267"/>
                <a:gd name="T3" fmla="*/ 223 h 291"/>
                <a:gd name="T4" fmla="*/ 135 w 267"/>
                <a:gd name="T5" fmla="*/ 233 h 291"/>
                <a:gd name="T6" fmla="*/ 177 w 267"/>
                <a:gd name="T7" fmla="*/ 203 h 291"/>
                <a:gd name="T8" fmla="*/ 133 w 267"/>
                <a:gd name="T9" fmla="*/ 174 h 291"/>
                <a:gd name="T10" fmla="*/ 5 w 267"/>
                <a:gd name="T11" fmla="*/ 84 h 291"/>
                <a:gd name="T12" fmla="*/ 131 w 267"/>
                <a:gd name="T13" fmla="*/ 0 h 291"/>
                <a:gd name="T14" fmla="*/ 258 w 267"/>
                <a:gd name="T15" fmla="*/ 89 h 291"/>
                <a:gd name="T16" fmla="*/ 174 w 267"/>
                <a:gd name="T17" fmla="*/ 89 h 291"/>
                <a:gd name="T18" fmla="*/ 163 w 267"/>
                <a:gd name="T19" fmla="*/ 65 h 291"/>
                <a:gd name="T20" fmla="*/ 134 w 267"/>
                <a:gd name="T21" fmla="*/ 58 h 291"/>
                <a:gd name="T22" fmla="*/ 95 w 267"/>
                <a:gd name="T23" fmla="*/ 79 h 291"/>
                <a:gd name="T24" fmla="*/ 197 w 267"/>
                <a:gd name="T25" fmla="*/ 118 h 291"/>
                <a:gd name="T26" fmla="*/ 267 w 267"/>
                <a:gd name="T27" fmla="*/ 193 h 291"/>
                <a:gd name="T28" fmla="*/ 135 w 267"/>
                <a:gd name="T29" fmla="*/ 291 h 291"/>
                <a:gd name="T30" fmla="*/ 0 w 267"/>
                <a:gd name="T31" fmla="*/ 192 h 291"/>
                <a:gd name="T32" fmla="*/ 86 w 267"/>
                <a:gd name="T3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291">
                  <a:moveTo>
                    <a:pt x="86" y="192"/>
                  </a:moveTo>
                  <a:cubicBezTo>
                    <a:pt x="86" y="206"/>
                    <a:pt x="92" y="216"/>
                    <a:pt x="101" y="223"/>
                  </a:cubicBezTo>
                  <a:cubicBezTo>
                    <a:pt x="110" y="230"/>
                    <a:pt x="122" y="233"/>
                    <a:pt x="135" y="233"/>
                  </a:cubicBezTo>
                  <a:cubicBezTo>
                    <a:pt x="152" y="233"/>
                    <a:pt x="177" y="225"/>
                    <a:pt x="177" y="203"/>
                  </a:cubicBezTo>
                  <a:cubicBezTo>
                    <a:pt x="177" y="182"/>
                    <a:pt x="149" y="178"/>
                    <a:pt x="133" y="174"/>
                  </a:cubicBezTo>
                  <a:cubicBezTo>
                    <a:pt x="76" y="160"/>
                    <a:pt x="5" y="158"/>
                    <a:pt x="5" y="84"/>
                  </a:cubicBezTo>
                  <a:cubicBezTo>
                    <a:pt x="5" y="18"/>
                    <a:pt x="77" y="0"/>
                    <a:pt x="131" y="0"/>
                  </a:cubicBezTo>
                  <a:cubicBezTo>
                    <a:pt x="191" y="0"/>
                    <a:pt x="255" y="17"/>
                    <a:pt x="258" y="89"/>
                  </a:cubicBezTo>
                  <a:cubicBezTo>
                    <a:pt x="174" y="89"/>
                    <a:pt x="174" y="89"/>
                    <a:pt x="174" y="89"/>
                  </a:cubicBezTo>
                  <a:cubicBezTo>
                    <a:pt x="174" y="77"/>
                    <a:pt x="170" y="70"/>
                    <a:pt x="163" y="65"/>
                  </a:cubicBezTo>
                  <a:cubicBezTo>
                    <a:pt x="155" y="60"/>
                    <a:pt x="145" y="58"/>
                    <a:pt x="134" y="58"/>
                  </a:cubicBezTo>
                  <a:cubicBezTo>
                    <a:pt x="119" y="58"/>
                    <a:pt x="95" y="60"/>
                    <a:pt x="95" y="79"/>
                  </a:cubicBezTo>
                  <a:cubicBezTo>
                    <a:pt x="95" y="105"/>
                    <a:pt x="156" y="109"/>
                    <a:pt x="197" y="118"/>
                  </a:cubicBezTo>
                  <a:cubicBezTo>
                    <a:pt x="253" y="130"/>
                    <a:pt x="267" y="170"/>
                    <a:pt x="267" y="193"/>
                  </a:cubicBezTo>
                  <a:cubicBezTo>
                    <a:pt x="267" y="267"/>
                    <a:pt x="197" y="291"/>
                    <a:pt x="135" y="291"/>
                  </a:cubicBezTo>
                  <a:cubicBezTo>
                    <a:pt x="70" y="291"/>
                    <a:pt x="3" y="269"/>
                    <a:pt x="0" y="192"/>
                  </a:cubicBezTo>
                  <a:lnTo>
                    <a:pt x="86" y="192"/>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43708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Us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E306-D317-4F07-A932-5FC825D02C21}"/>
              </a:ext>
            </a:extLst>
          </p:cNvPr>
          <p:cNvSpPr>
            <a:spLocks noGrp="1"/>
          </p:cNvSpPr>
          <p:nvPr>
            <p:ph type="ctrTitle"/>
          </p:nvPr>
        </p:nvSpPr>
        <p:spPr>
          <a:xfrm>
            <a:off x="626724" y="348346"/>
            <a:ext cx="5291600" cy="2372625"/>
          </a:xfrm>
        </p:spPr>
        <p:txBody>
          <a:bodyPr anchor="b">
            <a:normAutofit/>
          </a:bodyPr>
          <a:lstStyle>
            <a:lvl1pPr algn="l">
              <a:defRPr sz="3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AD34472-0574-481E-A6A5-05B5225B3616}"/>
              </a:ext>
            </a:extLst>
          </p:cNvPr>
          <p:cNvSpPr>
            <a:spLocks noGrp="1"/>
          </p:cNvSpPr>
          <p:nvPr>
            <p:ph type="subTitle" idx="1"/>
          </p:nvPr>
        </p:nvSpPr>
        <p:spPr>
          <a:xfrm>
            <a:off x="626724" y="3134360"/>
            <a:ext cx="5291600" cy="1712675"/>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Picture Placeholder 4">
            <a:extLst>
              <a:ext uri="{FF2B5EF4-FFF2-40B4-BE49-F238E27FC236}">
                <a16:creationId xmlns:a16="http://schemas.microsoft.com/office/drawing/2014/main" id="{9A601A7B-BF0A-41A2-B1F8-9998A8D006AD}"/>
              </a:ext>
            </a:extLst>
          </p:cNvPr>
          <p:cNvSpPr>
            <a:spLocks noGrp="1"/>
          </p:cNvSpPr>
          <p:nvPr>
            <p:ph type="pic" sz="quarter" idx="10"/>
          </p:nvPr>
        </p:nvSpPr>
        <p:spPr>
          <a:xfrm>
            <a:off x="0" y="0"/>
            <a:ext cx="12192000" cy="6858000"/>
          </a:xfrm>
          <a:solidFill>
            <a:schemeClr val="bg1">
              <a:lumMod val="75000"/>
            </a:schemeClr>
          </a:solidFill>
        </p:spPr>
        <p:txBody>
          <a:bodyPr/>
          <a:lstStyle/>
          <a:p>
            <a:r>
              <a:rPr lang="en-US" dirty="0"/>
              <a:t>Click icon to add picture</a:t>
            </a:r>
            <a:endParaRPr lang="en-GB" dirty="0"/>
          </a:p>
        </p:txBody>
      </p:sp>
    </p:spTree>
    <p:extLst>
      <p:ext uri="{BB962C8B-B14F-4D97-AF65-F5344CB8AC3E}">
        <p14:creationId xmlns:p14="http://schemas.microsoft.com/office/powerpoint/2010/main" val="177412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F262-DE83-4266-93EA-9037E74975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EB0503-069D-4556-9BC1-7A9EA4708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537A6-B832-4378-AB07-D4B7C220F8C0}"/>
              </a:ext>
            </a:extLst>
          </p:cNvPr>
          <p:cNvSpPr>
            <a:spLocks noGrp="1"/>
          </p:cNvSpPr>
          <p:nvPr>
            <p:ph type="dt" sz="half" idx="10"/>
          </p:nvPr>
        </p:nvSpPr>
        <p:spPr/>
        <p:txBody>
          <a:bodyPr/>
          <a:lstStyle/>
          <a:p>
            <a:fld id="{A35E6B5F-482A-430B-BCC9-C7962FEFBEE4}" type="datetime1">
              <a:rPr lang="en-GB" smtClean="0"/>
              <a:t>02/07/2026</a:t>
            </a:fld>
            <a:endParaRPr lang="en-GB" dirty="0"/>
          </a:p>
        </p:txBody>
      </p:sp>
      <p:sp>
        <p:nvSpPr>
          <p:cNvPr id="5" name="Footer Placeholder 4">
            <a:extLst>
              <a:ext uri="{FF2B5EF4-FFF2-40B4-BE49-F238E27FC236}">
                <a16:creationId xmlns:a16="http://schemas.microsoft.com/office/drawing/2014/main" id="{2DD8E005-A4C5-4A0F-AA60-99693CBFE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63B7DC8-60C8-4713-B886-CB52F29977D1}"/>
              </a:ext>
            </a:extLst>
          </p:cNvPr>
          <p:cNvSpPr>
            <a:spLocks noGrp="1"/>
          </p:cNvSpPr>
          <p:nvPr>
            <p:ph type="sldNum" sz="quarter" idx="12"/>
          </p:nvPr>
        </p:nvSpPr>
        <p:spPr/>
        <p:txBody>
          <a:bodyPr/>
          <a:lstStyle/>
          <a:p>
            <a:fld id="{C0C3EC5B-4348-466D-90FB-B48FCA4BBB3D}" type="slidenum">
              <a:rPr lang="en-GB" smtClean="0"/>
              <a:t>‹#›</a:t>
            </a:fld>
            <a:endParaRPr lang="en-GB" dirty="0"/>
          </a:p>
        </p:txBody>
      </p:sp>
    </p:spTree>
    <p:extLst>
      <p:ext uri="{BB962C8B-B14F-4D97-AF65-F5344CB8AC3E}">
        <p14:creationId xmlns:p14="http://schemas.microsoft.com/office/powerpoint/2010/main" val="47527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F262-DE83-4266-93EA-9037E74975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EB0503-069D-4556-9BC1-7A9EA470876F}"/>
              </a:ext>
            </a:extLst>
          </p:cNvPr>
          <p:cNvSpPr>
            <a:spLocks noGrp="1"/>
          </p:cNvSpPr>
          <p:nvPr>
            <p:ph idx="1"/>
          </p:nvPr>
        </p:nvSpPr>
        <p:spPr/>
        <p:txBody>
          <a:bodyPr/>
          <a:lstStyle>
            <a:lvl1pPr marL="0" indent="0">
              <a:buNone/>
              <a:defRPr/>
            </a:lvl1pPr>
            <a:lvl2pPr marL="268288" indent="-268288">
              <a:defRPr sz="2000"/>
            </a:lvl2pPr>
            <a:lvl3pPr marL="534988" indent="-266700">
              <a:defRPr/>
            </a:lvl3pPr>
            <a:lvl4pPr marL="803275" indent="-268288">
              <a:defRPr/>
            </a:lvl4pPr>
            <a:lvl5pPr marL="1081088" indent="-2778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537A6-B832-4378-AB07-D4B7C220F8C0}"/>
              </a:ext>
            </a:extLst>
          </p:cNvPr>
          <p:cNvSpPr>
            <a:spLocks noGrp="1"/>
          </p:cNvSpPr>
          <p:nvPr>
            <p:ph type="dt" sz="half" idx="10"/>
          </p:nvPr>
        </p:nvSpPr>
        <p:spPr/>
        <p:txBody>
          <a:bodyPr/>
          <a:lstStyle/>
          <a:p>
            <a:fld id="{D40580CD-E4A2-42C8-A67D-AA93CDC0907C}" type="datetime1">
              <a:rPr lang="en-GB" smtClean="0"/>
              <a:t>02/07/2026</a:t>
            </a:fld>
            <a:endParaRPr lang="en-GB" dirty="0"/>
          </a:p>
        </p:txBody>
      </p:sp>
      <p:sp>
        <p:nvSpPr>
          <p:cNvPr id="5" name="Footer Placeholder 4">
            <a:extLst>
              <a:ext uri="{FF2B5EF4-FFF2-40B4-BE49-F238E27FC236}">
                <a16:creationId xmlns:a16="http://schemas.microsoft.com/office/drawing/2014/main" id="{2DD8E005-A4C5-4A0F-AA60-99693CBFE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63B7DC8-60C8-4713-B886-CB52F29977D1}"/>
              </a:ext>
            </a:extLst>
          </p:cNvPr>
          <p:cNvSpPr>
            <a:spLocks noGrp="1"/>
          </p:cNvSpPr>
          <p:nvPr>
            <p:ph type="sldNum" sz="quarter" idx="12"/>
          </p:nvPr>
        </p:nvSpPr>
        <p:spPr/>
        <p:txBody>
          <a:bodyPr/>
          <a:lstStyle/>
          <a:p>
            <a:fld id="{C0C3EC5B-4348-466D-90FB-B48FCA4BBB3D}" type="slidenum">
              <a:rPr lang="en-GB" smtClean="0"/>
              <a:t>‹#›</a:t>
            </a:fld>
            <a:endParaRPr lang="en-GB" dirty="0"/>
          </a:p>
        </p:txBody>
      </p:sp>
    </p:spTree>
    <p:extLst>
      <p:ext uri="{BB962C8B-B14F-4D97-AF65-F5344CB8AC3E}">
        <p14:creationId xmlns:p14="http://schemas.microsoft.com/office/powerpoint/2010/main" val="233250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AD61E-1EEE-4CC5-B63F-3E2B5609E691}"/>
              </a:ext>
            </a:extLst>
          </p:cNvPr>
          <p:cNvSpPr>
            <a:spLocks noGrp="1"/>
          </p:cNvSpPr>
          <p:nvPr>
            <p:ph type="title"/>
          </p:nvPr>
        </p:nvSpPr>
        <p:spPr>
          <a:xfrm>
            <a:off x="638176" y="496927"/>
            <a:ext cx="10100448" cy="607973"/>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F2411E-BFFF-465E-A0D7-F6DC2FDC8E4E}"/>
              </a:ext>
            </a:extLst>
          </p:cNvPr>
          <p:cNvSpPr>
            <a:spLocks noGrp="1"/>
          </p:cNvSpPr>
          <p:nvPr>
            <p:ph type="body" idx="1"/>
          </p:nvPr>
        </p:nvSpPr>
        <p:spPr>
          <a:xfrm>
            <a:off x="2888165" y="2026423"/>
            <a:ext cx="8655204" cy="432992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72FA66-3589-46BE-8596-AEA53A7EEF30}"/>
              </a:ext>
            </a:extLst>
          </p:cNvPr>
          <p:cNvSpPr>
            <a:spLocks noGrp="1"/>
          </p:cNvSpPr>
          <p:nvPr>
            <p:ph type="dt" sz="half" idx="2"/>
          </p:nvPr>
        </p:nvSpPr>
        <p:spPr>
          <a:xfrm>
            <a:off x="2888165" y="6356351"/>
            <a:ext cx="6415670" cy="285750"/>
          </a:xfrm>
          <a:prstGeom prst="rect">
            <a:avLst/>
          </a:prstGeom>
        </p:spPr>
        <p:txBody>
          <a:bodyPr vert="horz" lIns="0" tIns="0" rIns="0" bIns="0" rtlCol="0" anchor="ctr"/>
          <a:lstStyle>
            <a:lvl1pPr algn="ctr">
              <a:defRPr sz="1200" b="0">
                <a:solidFill>
                  <a:schemeClr val="tx1"/>
                </a:solidFill>
              </a:defRPr>
            </a:lvl1pPr>
          </a:lstStyle>
          <a:p>
            <a:fld id="{4A15B1AD-C6F8-4AEB-B336-41821C4CAF81}" type="datetime1">
              <a:rPr lang="en-GB" smtClean="0"/>
              <a:t>02/07/2026</a:t>
            </a:fld>
            <a:endParaRPr lang="en-GB" dirty="0"/>
          </a:p>
        </p:txBody>
      </p:sp>
      <p:sp>
        <p:nvSpPr>
          <p:cNvPr id="5" name="Footer Placeholder 4">
            <a:extLst>
              <a:ext uri="{FF2B5EF4-FFF2-40B4-BE49-F238E27FC236}">
                <a16:creationId xmlns:a16="http://schemas.microsoft.com/office/drawing/2014/main" id="{1EB65F72-2F18-4138-9C4E-1D1EEC6707D6}"/>
              </a:ext>
            </a:extLst>
          </p:cNvPr>
          <p:cNvSpPr>
            <a:spLocks noGrp="1"/>
          </p:cNvSpPr>
          <p:nvPr>
            <p:ph type="ftr" sz="quarter" idx="3"/>
          </p:nvPr>
        </p:nvSpPr>
        <p:spPr>
          <a:xfrm>
            <a:off x="2888165" y="6356351"/>
            <a:ext cx="8655203" cy="285750"/>
          </a:xfrm>
          <a:prstGeom prst="rect">
            <a:avLst/>
          </a:prstGeom>
        </p:spPr>
        <p:txBody>
          <a:bodyPr vert="horz" lIns="0" tIns="0" rIns="0" bIns="0" rtlCol="0" anchor="ctr"/>
          <a:lstStyle>
            <a:lvl1pPr algn="r">
              <a:defRPr sz="1200" b="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EDDD1D97-18D8-45C1-821D-D77143B16AE4}"/>
              </a:ext>
            </a:extLst>
          </p:cNvPr>
          <p:cNvSpPr>
            <a:spLocks noGrp="1"/>
          </p:cNvSpPr>
          <p:nvPr>
            <p:ph type="sldNum" sz="quarter" idx="4"/>
          </p:nvPr>
        </p:nvSpPr>
        <p:spPr>
          <a:xfrm>
            <a:off x="10738623" y="559594"/>
            <a:ext cx="804746" cy="545294"/>
          </a:xfrm>
          <a:prstGeom prst="rect">
            <a:avLst/>
          </a:prstGeom>
        </p:spPr>
        <p:txBody>
          <a:bodyPr vert="horz" lIns="0" tIns="0" rIns="0" bIns="0" rtlCol="0" anchor="ctr"/>
          <a:lstStyle>
            <a:lvl1pPr algn="r">
              <a:defRPr sz="1500" b="1">
                <a:solidFill>
                  <a:schemeClr val="tx1"/>
                </a:solidFill>
              </a:defRPr>
            </a:lvl1pPr>
          </a:lstStyle>
          <a:p>
            <a:fld id="{C0C3EC5B-4348-466D-90FB-B48FCA4BBB3D}" type="slidenum">
              <a:rPr lang="en-GB" smtClean="0"/>
              <a:pPr/>
              <a:t>‹#›</a:t>
            </a:fld>
            <a:endParaRPr lang="en-GB" dirty="0"/>
          </a:p>
        </p:txBody>
      </p:sp>
      <p:cxnSp>
        <p:nvCxnSpPr>
          <p:cNvPr id="10" name="Straight Connector 9">
            <a:extLst>
              <a:ext uri="{FF2B5EF4-FFF2-40B4-BE49-F238E27FC236}">
                <a16:creationId xmlns:a16="http://schemas.microsoft.com/office/drawing/2014/main" id="{5A8B8668-E9B8-41CF-8193-16F5D1D09C26}"/>
              </a:ext>
            </a:extLst>
          </p:cNvPr>
          <p:cNvCxnSpPr>
            <a:cxnSpLocks/>
          </p:cNvCxnSpPr>
          <p:nvPr userDrawn="1"/>
        </p:nvCxnSpPr>
        <p:spPr>
          <a:xfrm>
            <a:off x="638175" y="1148578"/>
            <a:ext cx="1090519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1D819EF-69C6-45EE-8341-A390CE54D9ED}"/>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596244" y="5699638"/>
            <a:ext cx="967443" cy="693223"/>
          </a:xfrm>
          <a:prstGeom prst="rect">
            <a:avLst/>
          </a:prstGeom>
        </p:spPr>
      </p:pic>
    </p:spTree>
    <p:extLst>
      <p:ext uri="{BB962C8B-B14F-4D97-AF65-F5344CB8AC3E}">
        <p14:creationId xmlns:p14="http://schemas.microsoft.com/office/powerpoint/2010/main" val="2042016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F568F6-EC2C-BAFC-0D30-CB59196D2C6E}"/>
              </a:ext>
            </a:extLst>
          </p:cNvPr>
          <p:cNvSpPr txBox="1">
            <a:spLocks/>
          </p:cNvSpPr>
          <p:nvPr/>
        </p:nvSpPr>
        <p:spPr>
          <a:xfrm>
            <a:off x="779124" y="500746"/>
            <a:ext cx="5291600" cy="237262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800" b="1" kern="1200">
                <a:solidFill>
                  <a:schemeClr val="bg1"/>
                </a:solidFill>
                <a:latin typeface="+mj-lt"/>
                <a:ea typeface="+mj-ea"/>
                <a:cs typeface="+mj-cs"/>
              </a:defRPr>
            </a:lvl1pPr>
          </a:lstStyle>
          <a:p>
            <a:pPr lvl="0">
              <a:defRPr/>
            </a:pPr>
            <a:r>
              <a:rPr lang="en-GB" dirty="0"/>
              <a:t>Create your own Super Touchpoints slide</a:t>
            </a:r>
            <a:endParaRPr kumimoji="0" lang="en-GB" sz="3800" b="1" i="0" u="none" strike="noStrike" kern="1200" cap="none" spc="0" normalizeH="0" baseline="0" noProof="0" dirty="0">
              <a:ln>
                <a:noFill/>
              </a:ln>
              <a:solidFill>
                <a:prstClr val="white"/>
              </a:solidFill>
              <a:effectLst/>
              <a:uLnTx/>
              <a:uFillTx/>
              <a:latin typeface="Arial"/>
              <a:ea typeface="+mj-ea"/>
              <a:cs typeface="+mj-cs"/>
            </a:endParaRPr>
          </a:p>
        </p:txBody>
      </p:sp>
    </p:spTree>
    <p:extLst>
      <p:ext uri="{BB962C8B-B14F-4D97-AF65-F5344CB8AC3E}">
        <p14:creationId xmlns:p14="http://schemas.microsoft.com/office/powerpoint/2010/main" val="41156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36A24E-84BA-538F-1A58-BB81A9506DEC}"/>
              </a:ext>
            </a:extLst>
          </p:cNvPr>
          <p:cNvSpPr>
            <a:spLocks noGrp="1"/>
          </p:cNvSpPr>
          <p:nvPr>
            <p:ph type="title"/>
          </p:nvPr>
        </p:nvSpPr>
        <p:spPr/>
        <p:txBody>
          <a:bodyPr>
            <a:normAutofit/>
          </a:bodyPr>
          <a:lstStyle/>
          <a:p>
            <a:r>
              <a:rPr lang="en-GB" sz="3800" dirty="0"/>
              <a:t>Pitch</a:t>
            </a:r>
          </a:p>
        </p:txBody>
      </p:sp>
      <p:sp>
        <p:nvSpPr>
          <p:cNvPr id="6" name="Text Placeholder 5">
            <a:extLst>
              <a:ext uri="{FF2B5EF4-FFF2-40B4-BE49-F238E27FC236}">
                <a16:creationId xmlns:a16="http://schemas.microsoft.com/office/drawing/2014/main" id="{E1A7F2E8-837E-DB8D-C065-DAB686310E70}"/>
              </a:ext>
            </a:extLst>
          </p:cNvPr>
          <p:cNvSpPr>
            <a:spLocks noGrp="1"/>
          </p:cNvSpPr>
          <p:nvPr>
            <p:ph type="body" idx="1"/>
          </p:nvPr>
        </p:nvSpPr>
        <p:spPr>
          <a:xfrm>
            <a:off x="628649" y="3154335"/>
            <a:ext cx="5821311" cy="2303629"/>
          </a:xfrm>
        </p:spPr>
        <p:txBody>
          <a:bodyPr>
            <a:normAutofit fontScale="92500"/>
          </a:bodyPr>
          <a:lstStyle/>
          <a:p>
            <a:r>
              <a:rPr lang="en-GB" b="0" dirty="0"/>
              <a:t>To create a Super Touchpoint planning loop for your industry sector, login to JICMAIL Discovery today.</a:t>
            </a:r>
          </a:p>
        </p:txBody>
      </p:sp>
      <p:sp>
        <p:nvSpPr>
          <p:cNvPr id="4" name="Slide Number Placeholder 3">
            <a:extLst>
              <a:ext uri="{FF2B5EF4-FFF2-40B4-BE49-F238E27FC236}">
                <a16:creationId xmlns:a16="http://schemas.microsoft.com/office/drawing/2014/main" id="{78E3DA44-31D6-38CC-163F-86967836851B}"/>
              </a:ext>
            </a:extLst>
          </p:cNvPr>
          <p:cNvSpPr>
            <a:spLocks noGrp="1"/>
          </p:cNvSpPr>
          <p:nvPr>
            <p:ph type="sldNum" sz="quarter" idx="4294967295"/>
          </p:nvPr>
        </p:nvSpPr>
        <p:spPr>
          <a:xfrm>
            <a:off x="11387138" y="560388"/>
            <a:ext cx="804862" cy="5445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1399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085-851B-DFFB-737F-2E9AD3F0608A}"/>
              </a:ext>
            </a:extLst>
          </p:cNvPr>
          <p:cNvSpPr>
            <a:spLocks noGrp="1"/>
          </p:cNvSpPr>
          <p:nvPr>
            <p:ph type="title"/>
          </p:nvPr>
        </p:nvSpPr>
        <p:spPr/>
        <p:txBody>
          <a:bodyPr/>
          <a:lstStyle/>
          <a:p>
            <a:r>
              <a:rPr lang="en-GB" dirty="0"/>
              <a:t>Create your own Super Touchpoints slide</a:t>
            </a:r>
          </a:p>
        </p:txBody>
      </p:sp>
      <p:pic>
        <p:nvPicPr>
          <p:cNvPr id="8" name="Content Placeholder 7">
            <a:extLst>
              <a:ext uri="{FF2B5EF4-FFF2-40B4-BE49-F238E27FC236}">
                <a16:creationId xmlns:a16="http://schemas.microsoft.com/office/drawing/2014/main" id="{CE6AB36F-9E7A-B10E-B8AE-A01D6840CE95}"/>
              </a:ext>
            </a:extLst>
          </p:cNvPr>
          <p:cNvPicPr>
            <a:picLocks noGrp="1" noChangeAspect="1"/>
          </p:cNvPicPr>
          <p:nvPr>
            <p:ph idx="1"/>
          </p:nvPr>
        </p:nvPicPr>
        <p:blipFill>
          <a:blip r:embed="rId2"/>
          <a:stretch>
            <a:fillRect/>
          </a:stretch>
        </p:blipFill>
        <p:spPr>
          <a:xfrm>
            <a:off x="4478251" y="1816100"/>
            <a:ext cx="7131793" cy="4330700"/>
          </a:xfrm>
          <a:prstGeom prst="rect">
            <a:avLst/>
          </a:prstGeom>
        </p:spPr>
      </p:pic>
      <p:sp>
        <p:nvSpPr>
          <p:cNvPr id="4" name="Slide Number Placeholder 3">
            <a:extLst>
              <a:ext uri="{FF2B5EF4-FFF2-40B4-BE49-F238E27FC236}">
                <a16:creationId xmlns:a16="http://schemas.microsoft.com/office/drawing/2014/main" id="{4E5CBA0E-4619-5C8C-9B94-376F3576CB8F}"/>
              </a:ext>
            </a:extLst>
          </p:cNvPr>
          <p:cNvSpPr>
            <a:spLocks noGrp="1"/>
          </p:cNvSpPr>
          <p:nvPr>
            <p:ph type="sldNum" sz="quarter" idx="12"/>
          </p:nvPr>
        </p:nvSpPr>
        <p:spPr/>
        <p:txBody>
          <a:bodyPr/>
          <a:lstStyle/>
          <a:p>
            <a:fld id="{C0C3EC5B-4348-466D-90FB-B48FCA4BBB3D}" type="slidenum">
              <a:rPr lang="en-GB" smtClean="0"/>
              <a:t>2</a:t>
            </a:fld>
            <a:endParaRPr lang="en-GB" dirty="0"/>
          </a:p>
        </p:txBody>
      </p:sp>
      <p:sp>
        <p:nvSpPr>
          <p:cNvPr id="6" name="TextBox 5">
            <a:extLst>
              <a:ext uri="{FF2B5EF4-FFF2-40B4-BE49-F238E27FC236}">
                <a16:creationId xmlns:a16="http://schemas.microsoft.com/office/drawing/2014/main" id="{79BFD070-D7EC-74C8-AF00-ABB1CDFE6F4D}"/>
              </a:ext>
            </a:extLst>
          </p:cNvPr>
          <p:cNvSpPr txBox="1"/>
          <p:nvPr/>
        </p:nvSpPr>
        <p:spPr>
          <a:xfrm>
            <a:off x="638176" y="1816100"/>
            <a:ext cx="2990851" cy="3416320"/>
          </a:xfrm>
          <a:prstGeom prst="rect">
            <a:avLst/>
          </a:prstGeom>
          <a:noFill/>
        </p:spPr>
        <p:txBody>
          <a:bodyPr wrap="square" rtlCol="0">
            <a:spAutoFit/>
          </a:bodyPr>
          <a:lstStyle/>
          <a:p>
            <a:pPr marL="285750" indent="-285750">
              <a:buFont typeface="Arial" panose="020B0604020202020204" pitchFamily="34" charset="0"/>
              <a:buChar char="•"/>
            </a:pPr>
            <a:r>
              <a:rPr lang="en-GB" dirty="0"/>
              <a:t>You can now create your own Super Touchpoints slide in JICMAIL Discovery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Use the filters to choose mail type, sector and time span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Include in your pitch decks for the latest JICMAIL data</a:t>
            </a:r>
          </a:p>
        </p:txBody>
      </p:sp>
    </p:spTree>
    <p:extLst>
      <p:ext uri="{BB962C8B-B14F-4D97-AF65-F5344CB8AC3E}">
        <p14:creationId xmlns:p14="http://schemas.microsoft.com/office/powerpoint/2010/main" val="299655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08B1-0C97-733F-84AE-E647014E3472}"/>
              </a:ext>
            </a:extLst>
          </p:cNvPr>
          <p:cNvSpPr>
            <a:spLocks noGrp="1"/>
          </p:cNvSpPr>
          <p:nvPr>
            <p:ph type="title"/>
          </p:nvPr>
        </p:nvSpPr>
        <p:spPr/>
        <p:txBody>
          <a:bodyPr>
            <a:normAutofit/>
          </a:bodyPr>
          <a:lstStyle/>
          <a:p>
            <a:r>
              <a:rPr lang="en-GB" sz="2700" dirty="0"/>
              <a:t>Mail has impact throughout the customer journey</a:t>
            </a:r>
          </a:p>
        </p:txBody>
      </p:sp>
      <p:sp>
        <p:nvSpPr>
          <p:cNvPr id="3" name="Content Placeholder 2">
            <a:extLst>
              <a:ext uri="{FF2B5EF4-FFF2-40B4-BE49-F238E27FC236}">
                <a16:creationId xmlns:a16="http://schemas.microsoft.com/office/drawing/2014/main" id="{DBF4D68C-B525-B1A5-A38C-4015128D5766}"/>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E3C2430C-7B8D-8F93-72D3-CF7D540D73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The image illustrates a customer journey map with various touchpoints like Door Drops, Warm DM, Attract, PAM, and Mail Super, highlighting different strategies such as paid, earned, and owned media, and emphasizing key elements like customer acquisition, retention, and recommendation.&#10;&#10;AI-generated content may be incorrect.">
            <a:extLst>
              <a:ext uri="{FF2B5EF4-FFF2-40B4-BE49-F238E27FC236}">
                <a16:creationId xmlns:a16="http://schemas.microsoft.com/office/drawing/2014/main" id="{DD939792-142D-3544-92B1-79E726EC961B}"/>
              </a:ext>
            </a:extLst>
          </p:cNvPr>
          <p:cNvPicPr>
            <a:picLocks noChangeAspect="1"/>
          </p:cNvPicPr>
          <p:nvPr/>
        </p:nvPicPr>
        <p:blipFill>
          <a:blip r:embed="rId2"/>
          <a:stretch>
            <a:fillRect/>
          </a:stretch>
        </p:blipFill>
        <p:spPr>
          <a:xfrm>
            <a:off x="464239" y="1329290"/>
            <a:ext cx="11089585" cy="5261304"/>
          </a:xfrm>
          <a:prstGeom prst="rect">
            <a:avLst/>
          </a:prstGeom>
        </p:spPr>
      </p:pic>
    </p:spTree>
    <p:extLst>
      <p:ext uri="{BB962C8B-B14F-4D97-AF65-F5344CB8AC3E}">
        <p14:creationId xmlns:p14="http://schemas.microsoft.com/office/powerpoint/2010/main" val="169089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3F65-DB69-D9E4-F8AE-3307504B3BAC}"/>
              </a:ext>
            </a:extLst>
          </p:cNvPr>
          <p:cNvSpPr>
            <a:spLocks noGrp="1"/>
          </p:cNvSpPr>
          <p:nvPr>
            <p:ph type="title"/>
          </p:nvPr>
        </p:nvSpPr>
        <p:spPr/>
        <p:txBody>
          <a:bodyPr>
            <a:normAutofit/>
          </a:bodyPr>
          <a:lstStyle/>
          <a:p>
            <a:r>
              <a:rPr lang="en-GB" sz="2700" dirty="0"/>
              <a:t>Warm Direct Mail’s Super Touchpoint Strengths in Q1 2026</a:t>
            </a:r>
          </a:p>
        </p:txBody>
      </p:sp>
      <p:sp>
        <p:nvSpPr>
          <p:cNvPr id="4" name="Slide Number Placeholder 3">
            <a:extLst>
              <a:ext uri="{FF2B5EF4-FFF2-40B4-BE49-F238E27FC236}">
                <a16:creationId xmlns:a16="http://schemas.microsoft.com/office/drawing/2014/main" id="{DE260230-893D-0EBA-BF37-D2859E9C1F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20" descr="The diagram illustrates various aspects of direct mail marketing, including purchase rates, discussion triggers, acquisition, retention, recommendation, attention, recycling rates, and digital actions, highlighting the effectiveness and sustainability of direct mail campaigns.&#10;&#10;AI-generated content may be incorrect.">
            <a:extLst>
              <a:ext uri="{FF2B5EF4-FFF2-40B4-BE49-F238E27FC236}">
                <a16:creationId xmlns:a16="http://schemas.microsoft.com/office/drawing/2014/main" id="{0EF857EC-82AB-3B94-EAF4-C4791F37F99C}"/>
              </a:ext>
            </a:extLst>
          </p:cNvPr>
          <p:cNvPicPr>
            <a:picLocks noChangeAspect="1"/>
          </p:cNvPicPr>
          <p:nvPr/>
        </p:nvPicPr>
        <p:blipFill>
          <a:blip r:embed="rId2"/>
          <a:srcRect l="1897"/>
          <a:stretch>
            <a:fillRect/>
          </a:stretch>
        </p:blipFill>
        <p:spPr>
          <a:xfrm>
            <a:off x="1700082" y="1392402"/>
            <a:ext cx="8791836" cy="4968671"/>
          </a:xfrm>
          <a:prstGeom prst="rect">
            <a:avLst/>
          </a:prstGeom>
        </p:spPr>
      </p:pic>
      <p:sp>
        <p:nvSpPr>
          <p:cNvPr id="22" name="TextBox 21">
            <a:extLst>
              <a:ext uri="{FF2B5EF4-FFF2-40B4-BE49-F238E27FC236}">
                <a16:creationId xmlns:a16="http://schemas.microsoft.com/office/drawing/2014/main" id="{6F2664E2-FC3B-0346-F61E-31697A284EA9}"/>
              </a:ext>
            </a:extLst>
          </p:cNvPr>
          <p:cNvSpPr txBox="1"/>
          <p:nvPr/>
        </p:nvSpPr>
        <p:spPr>
          <a:xfrm>
            <a:off x="2359742" y="6361073"/>
            <a:ext cx="72365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798080">
                    <a:lumMod val="75000"/>
                  </a:srgbClr>
                </a:solidFill>
                <a:effectLst/>
                <a:uLnTx/>
                <a:uFillTx/>
                <a:latin typeface="Arial"/>
                <a:ea typeface="+mn-ea"/>
                <a:cs typeface="+mn-cs"/>
              </a:rPr>
              <a:t>Source: JICMAIL Item Data Q1 2026</a:t>
            </a:r>
          </a:p>
        </p:txBody>
      </p:sp>
    </p:spTree>
    <p:extLst>
      <p:ext uri="{BB962C8B-B14F-4D97-AF65-F5344CB8AC3E}">
        <p14:creationId xmlns:p14="http://schemas.microsoft.com/office/powerpoint/2010/main" val="23541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20B35-3833-4C31-427B-9895A4A79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CDCF4-9E58-B8EA-BBE5-A79FAC8585CF}"/>
              </a:ext>
            </a:extLst>
          </p:cNvPr>
          <p:cNvSpPr>
            <a:spLocks noGrp="1"/>
          </p:cNvSpPr>
          <p:nvPr>
            <p:ph type="title"/>
          </p:nvPr>
        </p:nvSpPr>
        <p:spPr/>
        <p:txBody>
          <a:bodyPr>
            <a:normAutofit/>
          </a:bodyPr>
          <a:lstStyle/>
          <a:p>
            <a:r>
              <a:rPr lang="en-GB" sz="2700" dirty="0"/>
              <a:t>Cold Direct Mail’s Super Touchpoint Strengths in Q1 2026</a:t>
            </a:r>
          </a:p>
        </p:txBody>
      </p:sp>
      <p:sp>
        <p:nvSpPr>
          <p:cNvPr id="4" name="Slide Number Placeholder 3">
            <a:extLst>
              <a:ext uri="{FF2B5EF4-FFF2-40B4-BE49-F238E27FC236}">
                <a16:creationId xmlns:a16="http://schemas.microsoft.com/office/drawing/2014/main" id="{6C9502C0-9CB3-F3D9-8F8A-0E62A52C50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descr="The diagram illustrates the impact of different types of direct mail campaigns, including warm, cold, and business mail, on purchase rate, discussions, and user engagement over a 28-day period, with statistics on acquisition, retention, recommendation, attention, and recycling rate.&#10;&#10;AI-generated content may be incorrect.">
            <a:extLst>
              <a:ext uri="{FF2B5EF4-FFF2-40B4-BE49-F238E27FC236}">
                <a16:creationId xmlns:a16="http://schemas.microsoft.com/office/drawing/2014/main" id="{0A493D81-EEF8-07EE-F689-262EDD7E25DA}"/>
              </a:ext>
            </a:extLst>
          </p:cNvPr>
          <p:cNvPicPr>
            <a:picLocks noChangeAspect="1"/>
          </p:cNvPicPr>
          <p:nvPr/>
        </p:nvPicPr>
        <p:blipFill>
          <a:blip r:embed="rId2"/>
          <a:stretch>
            <a:fillRect/>
          </a:stretch>
        </p:blipFill>
        <p:spPr>
          <a:xfrm>
            <a:off x="1630293" y="1392402"/>
            <a:ext cx="8931414" cy="4968671"/>
          </a:xfrm>
          <a:prstGeom prst="rect">
            <a:avLst/>
          </a:prstGeom>
        </p:spPr>
      </p:pic>
      <p:sp>
        <p:nvSpPr>
          <p:cNvPr id="7" name="TextBox 6">
            <a:extLst>
              <a:ext uri="{FF2B5EF4-FFF2-40B4-BE49-F238E27FC236}">
                <a16:creationId xmlns:a16="http://schemas.microsoft.com/office/drawing/2014/main" id="{49EF0CC8-D467-9777-2535-A731D99AD765}"/>
              </a:ext>
            </a:extLst>
          </p:cNvPr>
          <p:cNvSpPr txBox="1"/>
          <p:nvPr/>
        </p:nvSpPr>
        <p:spPr>
          <a:xfrm>
            <a:off x="2261419" y="6361073"/>
            <a:ext cx="72365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798080">
                    <a:lumMod val="75000"/>
                  </a:srgbClr>
                </a:solidFill>
                <a:effectLst/>
                <a:uLnTx/>
                <a:uFillTx/>
                <a:latin typeface="Arial"/>
                <a:ea typeface="+mn-ea"/>
                <a:cs typeface="+mn-cs"/>
              </a:rPr>
              <a:t>Source: JICMAIL Item Data Q1 2026</a:t>
            </a:r>
          </a:p>
        </p:txBody>
      </p:sp>
    </p:spTree>
    <p:extLst>
      <p:ext uri="{BB962C8B-B14F-4D97-AF65-F5344CB8AC3E}">
        <p14:creationId xmlns:p14="http://schemas.microsoft.com/office/powerpoint/2010/main" val="281711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529-6396-AC81-681C-7CDE47812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D3CB7-B5FD-0A1E-7AD9-D6F6610C88B8}"/>
              </a:ext>
            </a:extLst>
          </p:cNvPr>
          <p:cNvSpPr>
            <a:spLocks noGrp="1"/>
          </p:cNvSpPr>
          <p:nvPr>
            <p:ph type="title"/>
          </p:nvPr>
        </p:nvSpPr>
        <p:spPr/>
        <p:txBody>
          <a:bodyPr>
            <a:normAutofit/>
          </a:bodyPr>
          <a:lstStyle/>
          <a:p>
            <a:r>
              <a:rPr lang="en-GB" sz="2700" dirty="0"/>
              <a:t>Business Mail’s Super Touchpoint Strengths in Q1 2026</a:t>
            </a:r>
          </a:p>
        </p:txBody>
      </p:sp>
      <p:sp>
        <p:nvSpPr>
          <p:cNvPr id="4" name="Slide Number Placeholder 3">
            <a:extLst>
              <a:ext uri="{FF2B5EF4-FFF2-40B4-BE49-F238E27FC236}">
                <a16:creationId xmlns:a16="http://schemas.microsoft.com/office/drawing/2014/main" id="{484C8791-F58D-BD5F-F7B0-074D04766C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The diagram illustrates various types of direct mail, their effects on purchase rate, discussions, and engagement, including statistics on acquisition, retention, recommendation, attention, and recycling rates.&#10;&#10;AI-generated content may be incorrect.">
            <a:extLst>
              <a:ext uri="{FF2B5EF4-FFF2-40B4-BE49-F238E27FC236}">
                <a16:creationId xmlns:a16="http://schemas.microsoft.com/office/drawing/2014/main" id="{9B4AA26C-9F5A-9B23-4394-62E6A41891B1}"/>
              </a:ext>
            </a:extLst>
          </p:cNvPr>
          <p:cNvPicPr>
            <a:picLocks noChangeAspect="1"/>
          </p:cNvPicPr>
          <p:nvPr/>
        </p:nvPicPr>
        <p:blipFill>
          <a:blip r:embed="rId2"/>
          <a:srcRect l="1139"/>
          <a:stretch>
            <a:fillRect/>
          </a:stretch>
        </p:blipFill>
        <p:spPr>
          <a:xfrm>
            <a:off x="1720645" y="1392402"/>
            <a:ext cx="9017978" cy="4968671"/>
          </a:xfrm>
          <a:prstGeom prst="rect">
            <a:avLst/>
          </a:prstGeom>
        </p:spPr>
      </p:pic>
      <p:sp>
        <p:nvSpPr>
          <p:cNvPr id="8" name="TextBox 7">
            <a:extLst>
              <a:ext uri="{FF2B5EF4-FFF2-40B4-BE49-F238E27FC236}">
                <a16:creationId xmlns:a16="http://schemas.microsoft.com/office/drawing/2014/main" id="{77256088-7333-58C4-FB01-9423AFFBD55A}"/>
              </a:ext>
            </a:extLst>
          </p:cNvPr>
          <p:cNvSpPr txBox="1"/>
          <p:nvPr/>
        </p:nvSpPr>
        <p:spPr>
          <a:xfrm>
            <a:off x="2428567" y="6361073"/>
            <a:ext cx="72365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798080">
                    <a:lumMod val="75000"/>
                  </a:srgbClr>
                </a:solidFill>
                <a:effectLst/>
                <a:uLnTx/>
                <a:uFillTx/>
                <a:latin typeface="Arial"/>
                <a:ea typeface="+mn-ea"/>
                <a:cs typeface="+mn-cs"/>
              </a:rPr>
              <a:t>Source: JICMAIL Item Data Q1 2026</a:t>
            </a:r>
          </a:p>
        </p:txBody>
      </p:sp>
    </p:spTree>
    <p:extLst>
      <p:ext uri="{BB962C8B-B14F-4D97-AF65-F5344CB8AC3E}">
        <p14:creationId xmlns:p14="http://schemas.microsoft.com/office/powerpoint/2010/main" val="143130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CFCD-2ABD-1B10-2D3E-FADA67F3EAB0}"/>
              </a:ext>
            </a:extLst>
          </p:cNvPr>
          <p:cNvSpPr>
            <a:spLocks noGrp="1"/>
          </p:cNvSpPr>
          <p:nvPr>
            <p:ph type="title"/>
          </p:nvPr>
        </p:nvSpPr>
        <p:spPr/>
        <p:txBody>
          <a:bodyPr>
            <a:normAutofit/>
          </a:bodyPr>
          <a:lstStyle/>
          <a:p>
            <a:r>
              <a:rPr lang="en-GB" sz="2700" dirty="0"/>
              <a:t>Door Drop Super Touchpoint Strengths in Q1 2026</a:t>
            </a:r>
          </a:p>
        </p:txBody>
      </p:sp>
      <p:sp>
        <p:nvSpPr>
          <p:cNvPr id="4" name="Slide Number Placeholder 3">
            <a:extLst>
              <a:ext uri="{FF2B5EF4-FFF2-40B4-BE49-F238E27FC236}">
                <a16:creationId xmlns:a16="http://schemas.microsoft.com/office/drawing/2014/main" id="{D7BC3BDF-D0AF-61B5-2BFC-80E7E4039A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The image illustrates a comparison between various types of direct mail strategies, highlighting purchase rates, interaction metrics, and environmental impact, with data points for acquisition, retention, recommendation, attention, and recycling rate.&#10;&#10;AI-generated content may be incorrect.">
            <a:extLst>
              <a:ext uri="{FF2B5EF4-FFF2-40B4-BE49-F238E27FC236}">
                <a16:creationId xmlns:a16="http://schemas.microsoft.com/office/drawing/2014/main" id="{AB734B25-27A1-2FCB-88FD-71A46E86951C}"/>
              </a:ext>
            </a:extLst>
          </p:cNvPr>
          <p:cNvPicPr>
            <a:picLocks noChangeAspect="1"/>
          </p:cNvPicPr>
          <p:nvPr/>
        </p:nvPicPr>
        <p:blipFill>
          <a:blip r:embed="rId2"/>
          <a:srcRect l="1398"/>
          <a:stretch>
            <a:fillRect/>
          </a:stretch>
        </p:blipFill>
        <p:spPr>
          <a:xfrm>
            <a:off x="1740310" y="1392402"/>
            <a:ext cx="8836638" cy="4968671"/>
          </a:xfrm>
          <a:prstGeom prst="rect">
            <a:avLst/>
          </a:prstGeom>
        </p:spPr>
      </p:pic>
      <p:sp>
        <p:nvSpPr>
          <p:cNvPr id="8" name="TextBox 7">
            <a:extLst>
              <a:ext uri="{FF2B5EF4-FFF2-40B4-BE49-F238E27FC236}">
                <a16:creationId xmlns:a16="http://schemas.microsoft.com/office/drawing/2014/main" id="{D773D384-5A00-D8D9-178B-7565813907FA}"/>
              </a:ext>
            </a:extLst>
          </p:cNvPr>
          <p:cNvSpPr txBox="1"/>
          <p:nvPr/>
        </p:nvSpPr>
        <p:spPr>
          <a:xfrm>
            <a:off x="2428567" y="6361073"/>
            <a:ext cx="72365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798080">
                    <a:lumMod val="75000"/>
                  </a:srgbClr>
                </a:solidFill>
                <a:effectLst/>
                <a:uLnTx/>
                <a:uFillTx/>
                <a:latin typeface="Arial"/>
                <a:ea typeface="+mn-ea"/>
                <a:cs typeface="+mn-cs"/>
              </a:rPr>
              <a:t>Source: JICMAIL Item Data Q1 2026</a:t>
            </a:r>
          </a:p>
        </p:txBody>
      </p:sp>
    </p:spTree>
    <p:extLst>
      <p:ext uri="{BB962C8B-B14F-4D97-AF65-F5344CB8AC3E}">
        <p14:creationId xmlns:p14="http://schemas.microsoft.com/office/powerpoint/2010/main" val="258251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413CD-904B-818C-71DE-CFFE46DB2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63D51-9477-7ACC-28CC-9DBBF2AFA194}"/>
              </a:ext>
            </a:extLst>
          </p:cNvPr>
          <p:cNvSpPr>
            <a:spLocks noGrp="1"/>
          </p:cNvSpPr>
          <p:nvPr>
            <p:ph type="title"/>
          </p:nvPr>
        </p:nvSpPr>
        <p:spPr/>
        <p:txBody>
          <a:bodyPr>
            <a:normAutofit/>
          </a:bodyPr>
          <a:lstStyle/>
          <a:p>
            <a:r>
              <a:rPr lang="en-GB" sz="2700" dirty="0"/>
              <a:t>PAM’s Super Touchpoint Strengths in Q1 2026</a:t>
            </a:r>
          </a:p>
        </p:txBody>
      </p:sp>
      <p:sp>
        <p:nvSpPr>
          <p:cNvPr id="4" name="Slide Number Placeholder 3">
            <a:extLst>
              <a:ext uri="{FF2B5EF4-FFF2-40B4-BE49-F238E27FC236}">
                <a16:creationId xmlns:a16="http://schemas.microsoft.com/office/drawing/2014/main" id="{D9042168-55D3-20CB-D6C8-B232DC6A4A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descr="The image illustrates a diagram comparing different types of direct mail strategies, including warm, cold, business, and door drop mail, and their effects on purchase rate, discussions, acquisition, retention, recommendation, attention, and recycling rates over a 28-day period.&#10;&#10;AI-generated content may be incorrect.">
            <a:extLst>
              <a:ext uri="{FF2B5EF4-FFF2-40B4-BE49-F238E27FC236}">
                <a16:creationId xmlns:a16="http://schemas.microsoft.com/office/drawing/2014/main" id="{3514DD7E-6937-3AEB-7150-D0C085425E3E}"/>
              </a:ext>
            </a:extLst>
          </p:cNvPr>
          <p:cNvPicPr>
            <a:picLocks noChangeAspect="1"/>
          </p:cNvPicPr>
          <p:nvPr/>
        </p:nvPicPr>
        <p:blipFill>
          <a:blip r:embed="rId2"/>
          <a:srcRect l="1640"/>
          <a:stretch>
            <a:fillRect/>
          </a:stretch>
        </p:blipFill>
        <p:spPr>
          <a:xfrm>
            <a:off x="1672764" y="1392402"/>
            <a:ext cx="8846471" cy="4968671"/>
          </a:xfrm>
          <a:prstGeom prst="rect">
            <a:avLst/>
          </a:prstGeom>
        </p:spPr>
      </p:pic>
      <p:sp>
        <p:nvSpPr>
          <p:cNvPr id="8" name="TextBox 7">
            <a:extLst>
              <a:ext uri="{FF2B5EF4-FFF2-40B4-BE49-F238E27FC236}">
                <a16:creationId xmlns:a16="http://schemas.microsoft.com/office/drawing/2014/main" id="{05ABC37B-CEEA-C634-4059-9A9DBCB499DB}"/>
              </a:ext>
            </a:extLst>
          </p:cNvPr>
          <p:cNvSpPr txBox="1"/>
          <p:nvPr/>
        </p:nvSpPr>
        <p:spPr>
          <a:xfrm>
            <a:off x="2379406" y="6361073"/>
            <a:ext cx="72365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798080">
                    <a:lumMod val="75000"/>
                  </a:srgbClr>
                </a:solidFill>
                <a:effectLst/>
                <a:uLnTx/>
                <a:uFillTx/>
                <a:latin typeface="Arial"/>
                <a:ea typeface="+mn-ea"/>
                <a:cs typeface="+mn-cs"/>
              </a:rPr>
              <a:t>Source: JICMAIL Item Data Q1 2026</a:t>
            </a:r>
          </a:p>
        </p:txBody>
      </p:sp>
    </p:spTree>
    <p:extLst>
      <p:ext uri="{BB962C8B-B14F-4D97-AF65-F5344CB8AC3E}">
        <p14:creationId xmlns:p14="http://schemas.microsoft.com/office/powerpoint/2010/main" val="323125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58B30-279B-9B97-9090-C2A50C90E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67771-0D96-F633-0F34-238809A7625F}"/>
              </a:ext>
            </a:extLst>
          </p:cNvPr>
          <p:cNvSpPr>
            <a:spLocks noGrp="1"/>
          </p:cNvSpPr>
          <p:nvPr>
            <p:ph type="title"/>
          </p:nvPr>
        </p:nvSpPr>
        <p:spPr/>
        <p:txBody>
          <a:bodyPr>
            <a:normAutofit/>
          </a:bodyPr>
          <a:lstStyle/>
          <a:p>
            <a:r>
              <a:rPr lang="en-GB" sz="2700" dirty="0"/>
              <a:t>Catalogue Super Touchpoint Strengths in Q1 2026</a:t>
            </a:r>
          </a:p>
        </p:txBody>
      </p:sp>
      <p:sp>
        <p:nvSpPr>
          <p:cNvPr id="4" name="Slide Number Placeholder 3">
            <a:extLst>
              <a:ext uri="{FF2B5EF4-FFF2-40B4-BE49-F238E27FC236}">
                <a16:creationId xmlns:a16="http://schemas.microsoft.com/office/drawing/2014/main" id="{7BE309C3-ADF3-9D8F-4668-E271A26688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EC5B-4348-466D-90FB-B48FCA4BBB3D}" type="slidenum">
              <a:rPr kumimoji="0" lang="en-GB" sz="15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500" b="1"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The diagram illustrates various aspects of direct mail marketing, including purchase rates, engagement metrics, and environmental impact, highlighting its effectiveness in driving customer actions and its sustainable nature.&#10;&#10;AI-generated content may be incorrect.">
            <a:extLst>
              <a:ext uri="{FF2B5EF4-FFF2-40B4-BE49-F238E27FC236}">
                <a16:creationId xmlns:a16="http://schemas.microsoft.com/office/drawing/2014/main" id="{9999DF3D-C771-3699-DCD2-CC92002E6078}"/>
              </a:ext>
            </a:extLst>
          </p:cNvPr>
          <p:cNvPicPr>
            <a:picLocks noChangeAspect="1"/>
          </p:cNvPicPr>
          <p:nvPr/>
        </p:nvPicPr>
        <p:blipFill>
          <a:blip r:embed="rId2"/>
          <a:stretch>
            <a:fillRect/>
          </a:stretch>
        </p:blipFill>
        <p:spPr>
          <a:xfrm>
            <a:off x="1607564" y="1392402"/>
            <a:ext cx="8740897" cy="4968671"/>
          </a:xfrm>
          <a:prstGeom prst="rect">
            <a:avLst/>
          </a:prstGeom>
        </p:spPr>
      </p:pic>
      <p:sp>
        <p:nvSpPr>
          <p:cNvPr id="8" name="TextBox 7">
            <a:extLst>
              <a:ext uri="{FF2B5EF4-FFF2-40B4-BE49-F238E27FC236}">
                <a16:creationId xmlns:a16="http://schemas.microsoft.com/office/drawing/2014/main" id="{75C0E567-3EB5-C06F-756C-34904C3C005A}"/>
              </a:ext>
            </a:extLst>
          </p:cNvPr>
          <p:cNvSpPr txBox="1"/>
          <p:nvPr/>
        </p:nvSpPr>
        <p:spPr>
          <a:xfrm>
            <a:off x="2281086" y="6361073"/>
            <a:ext cx="72365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798080">
                    <a:lumMod val="75000"/>
                  </a:srgbClr>
                </a:solidFill>
                <a:effectLst/>
                <a:uLnTx/>
                <a:uFillTx/>
                <a:latin typeface="Arial"/>
                <a:ea typeface="+mn-ea"/>
                <a:cs typeface="+mn-cs"/>
              </a:rPr>
              <a:t>Source: JICMAIL Item Data Q1 2026</a:t>
            </a:r>
          </a:p>
        </p:txBody>
      </p:sp>
    </p:spTree>
    <p:extLst>
      <p:ext uri="{BB962C8B-B14F-4D97-AF65-F5344CB8AC3E}">
        <p14:creationId xmlns:p14="http://schemas.microsoft.com/office/powerpoint/2010/main" val="16189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57">
      <a:dk1>
        <a:sysClr val="windowText" lastClr="000000"/>
      </a:dk1>
      <a:lt1>
        <a:sysClr val="window" lastClr="FFFFFF"/>
      </a:lt1>
      <a:dk2>
        <a:srgbClr val="FD7E14"/>
      </a:dk2>
      <a:lt2>
        <a:srgbClr val="798080"/>
      </a:lt2>
      <a:accent1>
        <a:srgbClr val="00BFD5"/>
      </a:accent1>
      <a:accent2>
        <a:srgbClr val="4A287B"/>
      </a:accent2>
      <a:accent3>
        <a:srgbClr val="33BF00"/>
      </a:accent3>
      <a:accent4>
        <a:srgbClr val="2A3080"/>
      </a:accent4>
      <a:accent5>
        <a:srgbClr val="FF0048"/>
      </a:accent5>
      <a:accent6>
        <a:srgbClr val="FFCD00"/>
      </a:accent6>
      <a:hlink>
        <a:srgbClr val="0563C1"/>
      </a:hlink>
      <a:folHlink>
        <a:srgbClr val="954F72"/>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CMail Presentation Template 290719.potx  -  AutoRecovered" id="{CF7C327C-8297-4CC8-B080-A42269422132}" vid="{5AA178FC-CB50-430C-AE70-2AD612EF728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2e8b97-0279-4eee-8707-8d5b48a7a463" xsi:nil="true"/>
    <lcf76f155ced4ddcb4097134ff3c332f xmlns="f495c8e7-ccd6-4edf-b371-20a16bf9ea5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192FEE7E56A24EA7A6CED9F726E5DD" ma:contentTypeVersion="19" ma:contentTypeDescription="Create a new document." ma:contentTypeScope="" ma:versionID="eafb979c67fb28a396cbfc8cdf08e03d">
  <xsd:schema xmlns:xsd="http://www.w3.org/2001/XMLSchema" xmlns:xs="http://www.w3.org/2001/XMLSchema" xmlns:p="http://schemas.microsoft.com/office/2006/metadata/properties" xmlns:ns2="f495c8e7-ccd6-4edf-b371-20a16bf9ea5d" xmlns:ns3="f12e8b97-0279-4eee-8707-8d5b48a7a463" targetNamespace="http://schemas.microsoft.com/office/2006/metadata/properties" ma:root="true" ma:fieldsID="eb8a20817496d43e3573f9d6d2f0c577" ns2:_="" ns3:_="">
    <xsd:import namespace="f495c8e7-ccd6-4edf-b371-20a16bf9ea5d"/>
    <xsd:import namespace="f12e8b97-0279-4eee-8707-8d5b48a7a4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5c8e7-ccd6-4edf-b371-20a16bf9ea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427408e-edc8-4b7d-bc30-d9cc32d61d86"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2e8b97-0279-4eee-8707-8d5b48a7a46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c283059-de3f-44aa-a06d-fb43ed07057f}" ma:internalName="TaxCatchAll" ma:showField="CatchAllData" ma:web="f12e8b97-0279-4eee-8707-8d5b48a7a46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C51AD7-1BD2-4E1E-B1D5-77F96E903A49}">
  <ds:schemaRefs>
    <ds:schemaRef ds:uri="http://schemas.microsoft.com/office/2006/metadata/properties"/>
    <ds:schemaRef ds:uri="http://schemas.microsoft.com/office/infopath/2007/PartnerControls"/>
    <ds:schemaRef ds:uri="f12e8b97-0279-4eee-8707-8d5b48a7a463"/>
    <ds:schemaRef ds:uri="f495c8e7-ccd6-4edf-b371-20a16bf9ea5d"/>
  </ds:schemaRefs>
</ds:datastoreItem>
</file>

<file path=customXml/itemProps2.xml><?xml version="1.0" encoding="utf-8"?>
<ds:datastoreItem xmlns:ds="http://schemas.openxmlformats.org/officeDocument/2006/customXml" ds:itemID="{90D37758-9FC3-4DD9-92CB-7E499615B9E7}">
  <ds:schemaRefs>
    <ds:schemaRef ds:uri="http://schemas.microsoft.com/sharepoint/v3/contenttype/forms"/>
  </ds:schemaRefs>
</ds:datastoreItem>
</file>

<file path=customXml/itemProps3.xml><?xml version="1.0" encoding="utf-8"?>
<ds:datastoreItem xmlns:ds="http://schemas.openxmlformats.org/officeDocument/2006/customXml" ds:itemID="{752DE027-9FD7-4739-A6FE-7396D640E3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95c8e7-ccd6-4edf-b371-20a16bf9ea5d"/>
    <ds:schemaRef ds:uri="f12e8b97-0279-4eee-8707-8d5b48a7a4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TotalTime>
  <Words>171</Words>
  <Application>Microsoft Office PowerPoint</Application>
  <PresentationFormat>Widescreen</PresentationFormat>
  <Paragraphs>31</Paragraphs>
  <Slides>10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1_Office Theme</vt:lpstr>
      <vt:lpstr>PowerPoint Presentation</vt:lpstr>
      <vt:lpstr>Create your own Super Touchpoints slide</vt:lpstr>
      <vt:lpstr>Mail has impact throughout the customer journey</vt:lpstr>
      <vt:lpstr>Warm Direct Mail’s Super Touchpoint Strengths in Q1 2026</vt:lpstr>
      <vt:lpstr>Cold Direct Mail’s Super Touchpoint Strengths in Q1 2026</vt:lpstr>
      <vt:lpstr>Business Mail’s Super Touchpoint Strengths in Q1 2026</vt:lpstr>
      <vt:lpstr>Door Drop Super Touchpoint Strengths in Q1 2026</vt:lpstr>
      <vt:lpstr>PAM’s Super Touchpoint Strengths in Q1 2026</vt:lpstr>
      <vt:lpstr>Catalogue Super Touchpoint Strengths in Q1 2026</vt:lpstr>
      <vt:lpstr>Pitch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Tara Pickles</dc:creator>
  <cp:lastModifiedBy>Tara Pickles</cp:lastModifiedBy>
  <cp:revision>1</cp:revision>
  <dcterms:created xsi:type="dcterms:W3CDTF">2026-06-22T15:20:36Z</dcterms:created>
  <dcterms:modified xsi:type="dcterms:W3CDTF">2026-07-02T17:35:24Z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0x0101006A192FEE7E56A24EA7A6CED9F726E5DD</vt:lpwstr>
  </property>
  <property fmtid="{D5CDD505-2E9C-101B-9397-08002B2CF9AE}" pid="3" name="MediaServiceImageTags">
    <vt:lpwstr/>
  </property>
</Properties>
</file>