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00" r:id="rId5"/>
  </p:sldMasterIdLst>
  <p:sldIdLst>
    <p:sldId id="278" r:id="rId6"/>
    <p:sldId id="258" r:id="rId7"/>
    <p:sldId id="276" r:id="rId8"/>
    <p:sldId id="277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BDF25A-570A-42CA-B5AC-2C787A3953C0}" v="3" dt="2026-06-29T14:28:37.0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/>
    <p:restoredTop sz="0"/>
  </p:normalViewPr>
  <p:slideViewPr>
    <p:cSldViewPr>
      <p:cViewPr varScale="1">
        <p:scale>
          <a:sx n="106" d="100"/>
          <a:sy n="106" d="100"/>
        </p:scale>
        <p:origin x="73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A863A94-AB3E-4E94-B305-42E6AF20752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111BA69-45E8-4BEA-80C6-97D61F49124E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DAEE241-ECAA-43F0-BCEE-8D4637D6A6BD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 descr="A close up of a person&#10;&#10;Description automatically generated">
            <a:extLst>
              <a:ext uri="{FF2B5EF4-FFF2-40B4-BE49-F238E27FC236}">
                <a16:creationId xmlns:a16="http://schemas.microsoft.com/office/drawing/2014/main" id="{CDCD30C7-B610-4352-A5A4-4A26A03525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" b="2246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B4E306-D317-4F07-A932-5FC825D02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724" y="348346"/>
            <a:ext cx="5291600" cy="2372625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D34472-0574-481E-A6A5-05B5225B3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724" y="3134360"/>
            <a:ext cx="5291600" cy="1712675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333F2B-FD0E-4C7D-84E3-A32F628CE698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13D4DA2-D148-4F11-9C62-7DDAB7D7E251}"/>
              </a:ext>
            </a:extLst>
          </p:cNvPr>
          <p:cNvGrpSpPr/>
          <p:nvPr userDrawn="1"/>
        </p:nvGrpSpPr>
        <p:grpSpPr>
          <a:xfrm>
            <a:off x="619125" y="5064125"/>
            <a:ext cx="1535113" cy="1160463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77265BB-9F0F-4332-969F-4E81C0D52263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E70386CB-A57E-4AD7-9046-C8076DE5610D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44A7D09F-F2B6-4142-B490-F72ECDF853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A5CB4953-B69A-4556-9CE1-001CEF14818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069262CD-45AF-488F-8A91-9E12B35F2EF8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6F3C5416-6A8C-47E9-AFF2-C95AA1583F8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6D1E7241-1688-4095-B224-EBBD8E95779F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4A76FDF2-9468-4461-9308-94E053713435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C3E07ECD-D76B-4FB0-B967-CBED00E4570D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C67F3EFB-9309-4A57-B430-0075B7A77B41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45377183-EDA7-4FBA-A92D-5FC86B960B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E7B89826-526D-47D6-BFFA-1D35C0E6630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Rectangle 17">
              <a:extLst>
                <a:ext uri="{FF2B5EF4-FFF2-40B4-BE49-F238E27FC236}">
                  <a16:creationId xmlns:a16="http://schemas.microsoft.com/office/drawing/2014/main" id="{CE10C34B-93E9-4104-A5CB-94D030DE6D3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9057568E-64DD-40D7-89E3-6B2722291E67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32C72CF1-B64C-489F-81BF-2856EB8755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D8322CB3-7A48-4229-BEC3-9849BA676B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944A9A11-1163-4360-8F70-E3C89887D61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BFC4BD51-3EBF-4336-9323-828D22A8469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FA036E24-CF4D-44D0-8415-8247CB4C2391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6DA1DF18-FC38-49BE-9BFE-FC2CB3393E9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94A2BB9A-B490-4122-9CD5-1F111184D961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id="{D4005F77-B75C-4359-BA39-342BADE0FB87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5D3DE230-845B-48BF-97AE-EF9FF751D23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B3A860A0-9D8F-4F66-9A59-C1CF8AE7EC45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FB430C34-395E-4DE1-B686-D0296CACF706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91632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User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4E306-D317-4F07-A932-5FC825D02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724" y="348346"/>
            <a:ext cx="5291600" cy="2372625"/>
          </a:xfrm>
        </p:spPr>
        <p:txBody>
          <a:bodyPr anchor="b">
            <a:norm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D34472-0574-481E-A6A5-05B5225B3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724" y="3134360"/>
            <a:ext cx="5291600" cy="1712675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A601A7B-BF0A-41A2-B1F8-9998A8D006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90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B0503-069D-4556-9BC1-7A9EA4708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37A6-B832-4378-AB07-D4B7C22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8211-D82B-4331-8872-F8DB02ECF2D3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E005-A4C5-4A0F-AA60-99693CBF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7DC8-60C8-4713-B886-CB52F299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304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B0503-069D-4556-9BC1-7A9EA4708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268288" indent="-268288">
              <a:defRPr sz="2000"/>
            </a:lvl2pPr>
            <a:lvl3pPr marL="534988" indent="-266700">
              <a:defRPr/>
            </a:lvl3pPr>
            <a:lvl4pPr marL="803275" indent="-268288">
              <a:defRPr/>
            </a:lvl4pPr>
            <a:lvl5pPr marL="1081088" indent="-277813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37A6-B832-4378-AB07-D4B7C22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068A-856D-4831-BA8B-13578C6F9F1E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E005-A4C5-4A0F-AA60-99693CBF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7DC8-60C8-4713-B886-CB52F299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5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176" y="496927"/>
            <a:ext cx="4170492" cy="6079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 title here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B0503-069D-4556-9BC1-7A9EA4708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7" y="2026423"/>
            <a:ext cx="3998370" cy="3524523"/>
          </a:xfrm>
        </p:spPr>
        <p:txBody>
          <a:bodyPr/>
          <a:lstStyle>
            <a:lvl1pPr marL="0" indent="0">
              <a:buNone/>
              <a:defRPr/>
            </a:lvl1pPr>
            <a:lvl2pPr marL="268288" indent="-268288">
              <a:defRPr sz="2000"/>
            </a:lvl2pPr>
            <a:lvl3pPr marL="534988" indent="-266700">
              <a:defRPr/>
            </a:lvl3pPr>
            <a:lvl4pPr marL="803275" indent="-268288">
              <a:defRPr/>
            </a:lvl4pPr>
            <a:lvl5pPr marL="1081088" indent="-277813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37A6-B832-4378-AB07-D4B7C22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8B98-C697-4916-AB95-839554A704CB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E005-A4C5-4A0F-AA60-99693CBF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7DC8-60C8-4713-B886-CB52F299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95C3772-1FA1-4DA3-946A-0E77E98037D3}"/>
              </a:ext>
            </a:extLst>
          </p:cNvPr>
          <p:cNvCxnSpPr/>
          <p:nvPr userDrawn="1"/>
        </p:nvCxnSpPr>
        <p:spPr>
          <a:xfrm>
            <a:off x="638175" y="1148578"/>
            <a:ext cx="376170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AFCB7C64-CECB-4B16-B2E2-058F36DA76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44" y="5699638"/>
            <a:ext cx="967443" cy="693223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ACE0E4A-5BE7-4570-98A8-AC92D8113C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3025" y="0"/>
            <a:ext cx="7038975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76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x Column (Conten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B0503-069D-4556-9BC1-7A9EA4708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8165" y="2026423"/>
            <a:ext cx="4168701" cy="4329923"/>
          </a:xfrm>
        </p:spPr>
        <p:txBody>
          <a:bodyPr/>
          <a:lstStyle>
            <a:lvl1pPr marL="0" indent="0">
              <a:buNone/>
              <a:defRPr/>
            </a:lvl1pPr>
            <a:lvl2pPr marL="268288" indent="-268288">
              <a:defRPr sz="2000"/>
            </a:lvl2pPr>
            <a:lvl3pPr marL="534988" indent="-266700">
              <a:defRPr/>
            </a:lvl3pPr>
            <a:lvl4pPr marL="803275" indent="-268288">
              <a:defRPr/>
            </a:lvl4pPr>
            <a:lvl5pPr marL="1081088" indent="-277813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37A6-B832-4378-AB07-D4B7C22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D9F4-1BFA-478D-BCC6-C7B150093F75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E005-A4C5-4A0F-AA60-99693CBF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8165" y="6356351"/>
            <a:ext cx="8655203" cy="28575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7DC8-60C8-4713-B886-CB52F299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F461B4C-11A7-458C-B0F7-7CDDB4CC63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374667" y="2026423"/>
            <a:ext cx="4168701" cy="4329923"/>
          </a:xfrm>
        </p:spPr>
        <p:txBody>
          <a:bodyPr/>
          <a:lstStyle>
            <a:lvl1pPr marL="0" indent="0">
              <a:buNone/>
              <a:defRPr/>
            </a:lvl1pPr>
            <a:lvl2pPr marL="268288" indent="-268288">
              <a:defRPr sz="2000"/>
            </a:lvl2pPr>
            <a:lvl3pPr marL="534988" indent="-266700">
              <a:defRPr/>
            </a:lvl3pPr>
            <a:lvl4pPr marL="803275" indent="-268288">
              <a:defRPr/>
            </a:lvl4pPr>
            <a:lvl5pPr marL="1081088" indent="-277813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99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B0503-069D-4556-9BC1-7A9EA4708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8165" y="3851238"/>
            <a:ext cx="2691885" cy="2505108"/>
          </a:xfrm>
        </p:spPr>
        <p:txBody>
          <a:bodyPr/>
          <a:lstStyle>
            <a:lvl1pPr marL="0" indent="0">
              <a:buNone/>
              <a:defRPr b="1"/>
            </a:lvl1pPr>
            <a:lvl2pPr marL="0" indent="0">
              <a:spcBef>
                <a:spcPts val="600"/>
              </a:spcBef>
              <a:buNone/>
              <a:defRPr sz="2000"/>
            </a:lvl2pPr>
            <a:lvl3pPr marL="534988" indent="-266700">
              <a:defRPr/>
            </a:lvl3pPr>
            <a:lvl4pPr marL="803275" indent="-268288">
              <a:defRPr/>
            </a:lvl4pPr>
            <a:lvl5pPr marL="1081088" indent="-277813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37A6-B832-4378-AB07-D4B7C22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AD18-C598-45D9-8793-F19DFAAB0397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E005-A4C5-4A0F-AA60-99693CBF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7DC8-60C8-4713-B886-CB52F299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CA9DA44-D688-47C0-8C12-83C4FAD774D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869824" y="3851238"/>
            <a:ext cx="2691885" cy="2505108"/>
          </a:xfrm>
        </p:spPr>
        <p:txBody>
          <a:bodyPr/>
          <a:lstStyle>
            <a:lvl1pPr marL="0" indent="0">
              <a:buNone/>
              <a:defRPr b="1"/>
            </a:lvl1pPr>
            <a:lvl2pPr marL="0" indent="0">
              <a:spcBef>
                <a:spcPts val="600"/>
              </a:spcBef>
              <a:buNone/>
              <a:defRPr sz="2000"/>
            </a:lvl2pPr>
            <a:lvl3pPr marL="534988" indent="-266700">
              <a:defRPr/>
            </a:lvl3pPr>
            <a:lvl4pPr marL="803275" indent="-268288">
              <a:defRPr/>
            </a:lvl4pPr>
            <a:lvl5pPr marL="1081088" indent="-277813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9E49CC9-9D35-45AC-9642-A864ACFFB46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851483" y="3851238"/>
            <a:ext cx="2691885" cy="2505108"/>
          </a:xfrm>
        </p:spPr>
        <p:txBody>
          <a:bodyPr/>
          <a:lstStyle>
            <a:lvl1pPr marL="0" indent="0">
              <a:buNone/>
              <a:defRPr b="1"/>
            </a:lvl1pPr>
            <a:lvl2pPr marL="0" indent="0">
              <a:spcBef>
                <a:spcPts val="600"/>
              </a:spcBef>
              <a:buNone/>
              <a:defRPr sz="2000"/>
            </a:lvl2pPr>
            <a:lvl3pPr marL="534988" indent="-266700">
              <a:defRPr/>
            </a:lvl3pPr>
            <a:lvl4pPr marL="803275" indent="-268288">
              <a:defRPr/>
            </a:lvl4pPr>
            <a:lvl5pPr marL="1081088" indent="-277813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63773F-ACC4-4BA9-94A1-B8F176F3064F}"/>
              </a:ext>
            </a:extLst>
          </p:cNvPr>
          <p:cNvSpPr/>
          <p:nvPr userDrawn="1"/>
        </p:nvSpPr>
        <p:spPr>
          <a:xfrm>
            <a:off x="2888165" y="1841255"/>
            <a:ext cx="1665738" cy="1665738"/>
          </a:xfrm>
          <a:prstGeom prst="ellipse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853F15C-CEE4-417A-9997-A3B5A745772C}"/>
              </a:ext>
            </a:extLst>
          </p:cNvPr>
          <p:cNvSpPr/>
          <p:nvPr userDrawn="1"/>
        </p:nvSpPr>
        <p:spPr>
          <a:xfrm>
            <a:off x="5869824" y="1841255"/>
            <a:ext cx="1665738" cy="1665738"/>
          </a:xfrm>
          <a:prstGeom prst="ellipse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F52888C-7BDD-4D95-B07C-BB1769A81A61}"/>
              </a:ext>
            </a:extLst>
          </p:cNvPr>
          <p:cNvSpPr/>
          <p:nvPr userDrawn="1"/>
        </p:nvSpPr>
        <p:spPr>
          <a:xfrm>
            <a:off x="8851483" y="1841255"/>
            <a:ext cx="1665738" cy="1665738"/>
          </a:xfrm>
          <a:prstGeom prst="ellipse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22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x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9E7667-39CD-4223-97B3-4BBF9BD6C15A}"/>
              </a:ext>
            </a:extLst>
          </p:cNvPr>
          <p:cNvSpPr/>
          <p:nvPr userDrawn="1"/>
        </p:nvSpPr>
        <p:spPr>
          <a:xfrm>
            <a:off x="2888164" y="2089914"/>
            <a:ext cx="8665659" cy="4106491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B0503-069D-4556-9BC1-7A9EA4708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6" y="2026424"/>
            <a:ext cx="2072751" cy="311573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268288" indent="-268288">
              <a:defRPr sz="1500"/>
            </a:lvl2pPr>
            <a:lvl3pPr marL="534988" indent="-266700">
              <a:defRPr sz="1500"/>
            </a:lvl3pPr>
            <a:lvl4pPr marL="803275" indent="-268288">
              <a:defRPr sz="1500"/>
            </a:lvl4pPr>
            <a:lvl5pPr marL="1081088" indent="-277813"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37A6-B832-4378-AB07-D4B7C22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0C239-8397-4F86-94A2-E48A8B9B03B5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E005-A4C5-4A0F-AA60-99693CBF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7DC8-60C8-4713-B886-CB52F299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86A6A8C-A6B7-4DD8-8568-F0E22B7811C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888164" y="6289124"/>
            <a:ext cx="8655203" cy="20849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bg2"/>
                </a:solidFill>
              </a:defRPr>
            </a:lvl1pPr>
            <a:lvl2pPr marL="268288" indent="-268288">
              <a:defRPr sz="1500"/>
            </a:lvl2pPr>
            <a:lvl3pPr marL="534988" indent="-266700">
              <a:defRPr sz="1500"/>
            </a:lvl3pPr>
            <a:lvl4pPr marL="803275" indent="-268288">
              <a:defRPr sz="1500"/>
            </a:lvl4pPr>
            <a:lvl5pPr marL="1081088" indent="-277813"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76916518-2AE6-422D-ACE2-EA74EC84D2BB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108959" y="3001384"/>
            <a:ext cx="8294145" cy="2959068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5A708F7-81A9-4A29-A413-3866CADACF7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08959" y="2241045"/>
            <a:ext cx="8294145" cy="746307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0" indent="0">
              <a:buNone/>
              <a:defRPr sz="2000"/>
            </a:lvl2pPr>
            <a:lvl3pPr marL="914400" indent="0">
              <a:buNone/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447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F8128A5-4413-4B0B-81F4-84CB4930848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9E7667-39CD-4223-97B3-4BBF9BD6C15A}"/>
              </a:ext>
            </a:extLst>
          </p:cNvPr>
          <p:cNvSpPr/>
          <p:nvPr userDrawn="1"/>
        </p:nvSpPr>
        <p:spPr>
          <a:xfrm>
            <a:off x="2888165" y="2089914"/>
            <a:ext cx="4147636" cy="4106491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B0503-069D-4556-9BC1-7A9EA4708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6" y="2026424"/>
            <a:ext cx="2072751" cy="3115732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268288" indent="-268288">
              <a:defRPr sz="1500"/>
            </a:lvl2pPr>
            <a:lvl3pPr marL="534988" indent="-266700">
              <a:defRPr sz="1500"/>
            </a:lvl3pPr>
            <a:lvl4pPr marL="803275" indent="-268288">
              <a:defRPr sz="1500"/>
            </a:lvl4pPr>
            <a:lvl5pPr marL="1081088" indent="-277813"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37A6-B832-4378-AB07-D4B7C220F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3D06F-A3FB-4489-9972-7803B5BB861E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8E005-A4C5-4A0F-AA60-99693CBF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B7DC8-60C8-4713-B886-CB52F299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86A6A8C-A6B7-4DD8-8568-F0E22B7811C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888164" y="6289124"/>
            <a:ext cx="8655203" cy="208495"/>
          </a:xfrm>
        </p:spPr>
        <p:txBody>
          <a:bodyPr>
            <a:normAutofit/>
          </a:bodyPr>
          <a:lstStyle>
            <a:lvl1pPr marL="0" indent="0">
              <a:buNone/>
              <a:defRPr sz="800">
                <a:solidFill>
                  <a:schemeClr val="bg2"/>
                </a:solidFill>
              </a:defRPr>
            </a:lvl1pPr>
            <a:lvl2pPr marL="268288" indent="-268288">
              <a:defRPr sz="1500"/>
            </a:lvl2pPr>
            <a:lvl3pPr marL="534988" indent="-266700">
              <a:defRPr sz="1500"/>
            </a:lvl3pPr>
            <a:lvl4pPr marL="803275" indent="-268288">
              <a:defRPr sz="1500"/>
            </a:lvl4pPr>
            <a:lvl5pPr marL="1081088" indent="-277813"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76916518-2AE6-422D-ACE2-EA74EC84D2BB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098801" y="3619500"/>
            <a:ext cx="3822700" cy="2340952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1A38A1D-4BDA-4E0B-AF22-C05508C0D8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98802" y="2242816"/>
            <a:ext cx="2578098" cy="1161214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4CAD539-B9C8-49A2-B2C4-004915783AFB}"/>
              </a:ext>
            </a:extLst>
          </p:cNvPr>
          <p:cNvSpPr/>
          <p:nvPr userDrawn="1"/>
        </p:nvSpPr>
        <p:spPr>
          <a:xfrm>
            <a:off x="7395731" y="2089914"/>
            <a:ext cx="4147636" cy="4106491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hart Placeholder 12">
            <a:extLst>
              <a:ext uri="{FF2B5EF4-FFF2-40B4-BE49-F238E27FC236}">
                <a16:creationId xmlns:a16="http://schemas.microsoft.com/office/drawing/2014/main" id="{CF6FC771-190B-4510-8EFE-FD3A374474C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7606367" y="3619500"/>
            <a:ext cx="3822700" cy="2340952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AA887148-D134-4A2B-9BD4-37DC8CFBA77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606368" y="2242816"/>
            <a:ext cx="2578098" cy="1161214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297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Red)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886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Light Blu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4798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Purpl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00347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Green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24361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Dark Blue)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0495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Yellow)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1515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41993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(Grey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75E96-2432-4B94-8A6A-E62BA921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3154335"/>
            <a:ext cx="5323248" cy="23036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7855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Red)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34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FEE27D-4DD5-4693-B2AA-9B7FD2F4FC3F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Light Blu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94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Purpl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22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Green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22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Dark Blue)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82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Yellow)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4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95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+ Image (Grey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4600B-8466-465A-8FCA-072ECBA7C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814"/>
            <a:ext cx="5323248" cy="1500187"/>
          </a:xfrm>
        </p:spPr>
        <p:txBody>
          <a:bodyPr anchor="b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FE2544-CCE1-494D-B26A-AD3024BF1813}"/>
              </a:ext>
            </a:extLst>
          </p:cNvPr>
          <p:cNvCxnSpPr/>
          <p:nvPr userDrawn="1"/>
        </p:nvCxnSpPr>
        <p:spPr>
          <a:xfrm>
            <a:off x="634344" y="2917717"/>
            <a:ext cx="52916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30912E9-1061-4675-ABCB-E73E5F2BE36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32162" y="5702131"/>
            <a:ext cx="904829" cy="684000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6EE7E97-01F2-45BE-AA9F-305075779062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9E78484-930F-4892-994C-CB2379B7C5EF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1B2243F-9B15-4EB8-9DA3-B426432FC8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Rectangle 8">
              <a:extLst>
                <a:ext uri="{FF2B5EF4-FFF2-40B4-BE49-F238E27FC236}">
                  <a16:creationId xmlns:a16="http://schemas.microsoft.com/office/drawing/2014/main" id="{3E83789B-73CD-4D6A-AA45-8A1AB4F997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AAD2EE95-BEA2-4B50-AC3D-22EF2DB6FF5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3EF3C97-452C-4A82-9132-2DB5966C9E6A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3BC4318F-74B6-4923-AA32-AFE06371B6A5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D4959FE8-16AB-4E74-83FD-006DFDE79217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EB1BB25-B31F-4BFD-AE3B-2F323C8A12D4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8E5913D2-281E-43B8-8107-E5DC594788BC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ABF11DCD-D538-4FF8-8299-E99667BA5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0EBE661-D695-49BB-9FE7-B3784E142C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Rectangle 17">
              <a:extLst>
                <a:ext uri="{FF2B5EF4-FFF2-40B4-BE49-F238E27FC236}">
                  <a16:creationId xmlns:a16="http://schemas.microsoft.com/office/drawing/2014/main" id="{237CABB1-6BC0-43AF-BC96-6B8CC3C01D9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75FB1EB-B5B0-4EAF-954D-643BA6BA9355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B8637A86-FB13-4460-9927-03C903DF742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280C907-1F64-474A-B8AF-0FD8A79262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4A485304-C93C-4073-8D44-F80ADC736F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945C56-4554-4683-8637-CFC30E6489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0D64558-33D7-4E8C-8B58-17F750C1DD04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24">
              <a:extLst>
                <a:ext uri="{FF2B5EF4-FFF2-40B4-BE49-F238E27FC236}">
                  <a16:creationId xmlns:a16="http://schemas.microsoft.com/office/drawing/2014/main" id="{F02D34C0-AE0D-4044-A66E-673B3D590B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FD1D8BD6-9384-4AF7-996C-3FD339E24756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F092E5C2-58E1-4907-8CF1-D875912586BA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04686304-731D-4C81-9933-35E3DFED88D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716A412C-6319-4925-902F-8B2AE529A2EF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6B2474BC-3B05-4EFB-A2B9-4944F3459193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12D7019-9677-4D9D-8CBE-43BF9B24AB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88225" y="0"/>
            <a:ext cx="4803775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7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1F262-DE83-4266-93EA-9037E7497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6" y="2056793"/>
            <a:ext cx="10100448" cy="765135"/>
          </a:xfrm>
        </p:spPr>
        <p:txBody>
          <a:bodyPr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757C55-8EE6-457C-A0DE-B5F8A8EB1D9A}"/>
              </a:ext>
            </a:extLst>
          </p:cNvPr>
          <p:cNvGrpSpPr/>
          <p:nvPr userDrawn="1"/>
        </p:nvGrpSpPr>
        <p:grpSpPr>
          <a:xfrm>
            <a:off x="619125" y="5064125"/>
            <a:ext cx="1535113" cy="1160463"/>
            <a:chOff x="619125" y="5064125"/>
            <a:chExt cx="1535113" cy="1160463"/>
          </a:xfrm>
          <a:solidFill>
            <a:srgbClr val="FFFFFF"/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A936823F-5F8F-42B6-8D84-B4055DFE199D}"/>
                </a:ext>
              </a:extLst>
            </p:cNvPr>
            <p:cNvSpPr/>
            <p:nvPr userDrawn="1"/>
          </p:nvSpPr>
          <p:spPr bwMode="auto">
            <a:xfrm>
              <a:off x="1423988" y="5064125"/>
              <a:ext cx="488950" cy="530225"/>
            </a:xfrm>
            <a:custGeom>
              <a:avLst/>
              <a:gdLst>
                <a:gd name="T0" fmla="*/ 1067 w 1469"/>
                <a:gd name="T1" fmla="*/ 581 h 1596"/>
                <a:gd name="T2" fmla="*/ 756 w 1469"/>
                <a:gd name="T3" fmla="*/ 343 h 1596"/>
                <a:gd name="T4" fmla="*/ 396 w 1469"/>
                <a:gd name="T5" fmla="*/ 798 h 1596"/>
                <a:gd name="T6" fmla="*/ 756 w 1469"/>
                <a:gd name="T7" fmla="*/ 1252 h 1596"/>
                <a:gd name="T8" fmla="*/ 1067 w 1469"/>
                <a:gd name="T9" fmla="*/ 967 h 1596"/>
                <a:gd name="T10" fmla="*/ 1469 w 1469"/>
                <a:gd name="T11" fmla="*/ 967 h 1596"/>
                <a:gd name="T12" fmla="*/ 766 w 1469"/>
                <a:gd name="T13" fmla="*/ 1596 h 1596"/>
                <a:gd name="T14" fmla="*/ 0 w 1469"/>
                <a:gd name="T15" fmla="*/ 792 h 1596"/>
                <a:gd name="T16" fmla="*/ 766 w 1469"/>
                <a:gd name="T17" fmla="*/ 0 h 1596"/>
                <a:gd name="T18" fmla="*/ 1469 w 1469"/>
                <a:gd name="T19" fmla="*/ 581 h 1596"/>
                <a:gd name="T20" fmla="*/ 1067 w 1469"/>
                <a:gd name="T21" fmla="*/ 581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9" h="1596">
                  <a:moveTo>
                    <a:pt x="1067" y="581"/>
                  </a:moveTo>
                  <a:cubicBezTo>
                    <a:pt x="1046" y="428"/>
                    <a:pt x="925" y="343"/>
                    <a:pt x="756" y="343"/>
                  </a:cubicBezTo>
                  <a:cubicBezTo>
                    <a:pt x="497" y="343"/>
                    <a:pt x="396" y="571"/>
                    <a:pt x="396" y="798"/>
                  </a:cubicBezTo>
                  <a:cubicBezTo>
                    <a:pt x="396" y="1025"/>
                    <a:pt x="497" y="1252"/>
                    <a:pt x="756" y="1252"/>
                  </a:cubicBezTo>
                  <a:cubicBezTo>
                    <a:pt x="941" y="1252"/>
                    <a:pt x="1051" y="1147"/>
                    <a:pt x="1067" y="967"/>
                  </a:cubicBezTo>
                  <a:cubicBezTo>
                    <a:pt x="1469" y="967"/>
                    <a:pt x="1469" y="967"/>
                    <a:pt x="1469" y="967"/>
                  </a:cubicBezTo>
                  <a:cubicBezTo>
                    <a:pt x="1448" y="1363"/>
                    <a:pt x="1157" y="1596"/>
                    <a:pt x="766" y="1596"/>
                  </a:cubicBezTo>
                  <a:cubicBezTo>
                    <a:pt x="301" y="1596"/>
                    <a:pt x="0" y="1242"/>
                    <a:pt x="0" y="792"/>
                  </a:cubicBezTo>
                  <a:cubicBezTo>
                    <a:pt x="0" y="354"/>
                    <a:pt x="301" y="0"/>
                    <a:pt x="766" y="0"/>
                  </a:cubicBezTo>
                  <a:cubicBezTo>
                    <a:pt x="1099" y="0"/>
                    <a:pt x="1458" y="211"/>
                    <a:pt x="1469" y="581"/>
                  </a:cubicBezTo>
                  <a:lnTo>
                    <a:pt x="1067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9E3EDD1-3ED2-4390-B8C4-E895ADFD41AA}"/>
                </a:ext>
              </a:extLst>
            </p:cNvPr>
            <p:cNvSpPr/>
            <p:nvPr userDrawn="1"/>
          </p:nvSpPr>
          <p:spPr bwMode="auto">
            <a:xfrm>
              <a:off x="839788" y="5581650"/>
              <a:ext cx="385763" cy="339725"/>
            </a:xfrm>
            <a:custGeom>
              <a:avLst/>
              <a:gdLst>
                <a:gd name="T0" fmla="*/ 2 w 243"/>
                <a:gd name="T1" fmla="*/ 0 h 214"/>
                <a:gd name="T2" fmla="*/ 85 w 243"/>
                <a:gd name="T3" fmla="*/ 0 h 214"/>
                <a:gd name="T4" fmla="*/ 122 w 243"/>
                <a:gd name="T5" fmla="*/ 142 h 214"/>
                <a:gd name="T6" fmla="*/ 123 w 243"/>
                <a:gd name="T7" fmla="*/ 142 h 214"/>
                <a:gd name="T8" fmla="*/ 159 w 243"/>
                <a:gd name="T9" fmla="*/ 0 h 214"/>
                <a:gd name="T10" fmla="*/ 243 w 243"/>
                <a:gd name="T11" fmla="*/ 0 h 214"/>
                <a:gd name="T12" fmla="*/ 243 w 243"/>
                <a:gd name="T13" fmla="*/ 214 h 214"/>
                <a:gd name="T14" fmla="*/ 189 w 243"/>
                <a:gd name="T15" fmla="*/ 214 h 214"/>
                <a:gd name="T16" fmla="*/ 189 w 243"/>
                <a:gd name="T17" fmla="*/ 52 h 214"/>
                <a:gd name="T18" fmla="*/ 188 w 243"/>
                <a:gd name="T19" fmla="*/ 52 h 214"/>
                <a:gd name="T20" fmla="*/ 143 w 243"/>
                <a:gd name="T21" fmla="*/ 214 h 214"/>
                <a:gd name="T22" fmla="*/ 99 w 243"/>
                <a:gd name="T23" fmla="*/ 214 h 214"/>
                <a:gd name="T24" fmla="*/ 54 w 243"/>
                <a:gd name="T25" fmla="*/ 52 h 214"/>
                <a:gd name="T26" fmla="*/ 53 w 243"/>
                <a:gd name="T27" fmla="*/ 52 h 214"/>
                <a:gd name="T28" fmla="*/ 53 w 243"/>
                <a:gd name="T29" fmla="*/ 214 h 214"/>
                <a:gd name="T30" fmla="*/ 0 w 243"/>
                <a:gd name="T31" fmla="*/ 214 h 214"/>
                <a:gd name="T32" fmla="*/ 0 w 243"/>
                <a:gd name="T33" fmla="*/ 0 h 214"/>
                <a:gd name="T34" fmla="*/ 2 w 243"/>
                <a:gd name="T3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3" h="214">
                  <a:moveTo>
                    <a:pt x="2" y="0"/>
                  </a:moveTo>
                  <a:lnTo>
                    <a:pt x="85" y="0"/>
                  </a:lnTo>
                  <a:lnTo>
                    <a:pt x="122" y="142"/>
                  </a:lnTo>
                  <a:lnTo>
                    <a:pt x="123" y="142"/>
                  </a:lnTo>
                  <a:lnTo>
                    <a:pt x="159" y="0"/>
                  </a:lnTo>
                  <a:lnTo>
                    <a:pt x="243" y="0"/>
                  </a:lnTo>
                  <a:lnTo>
                    <a:pt x="243" y="214"/>
                  </a:lnTo>
                  <a:lnTo>
                    <a:pt x="189" y="214"/>
                  </a:lnTo>
                  <a:lnTo>
                    <a:pt x="189" y="52"/>
                  </a:lnTo>
                  <a:lnTo>
                    <a:pt x="188" y="52"/>
                  </a:lnTo>
                  <a:lnTo>
                    <a:pt x="143" y="214"/>
                  </a:lnTo>
                  <a:lnTo>
                    <a:pt x="99" y="214"/>
                  </a:lnTo>
                  <a:lnTo>
                    <a:pt x="54" y="52"/>
                  </a:lnTo>
                  <a:lnTo>
                    <a:pt x="53" y="52"/>
                  </a:lnTo>
                  <a:lnTo>
                    <a:pt x="53" y="214"/>
                  </a:lnTo>
                  <a:lnTo>
                    <a:pt x="0" y="214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9DA8384B-B334-4764-A914-F57D3494C48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2375" y="5581650"/>
              <a:ext cx="347663" cy="339725"/>
            </a:xfrm>
            <a:custGeom>
              <a:avLst/>
              <a:gdLst>
                <a:gd name="T0" fmla="*/ 81 w 219"/>
                <a:gd name="T1" fmla="*/ 0 h 214"/>
                <a:gd name="T2" fmla="*/ 138 w 219"/>
                <a:gd name="T3" fmla="*/ 0 h 214"/>
                <a:gd name="T4" fmla="*/ 219 w 219"/>
                <a:gd name="T5" fmla="*/ 214 h 214"/>
                <a:gd name="T6" fmla="*/ 160 w 219"/>
                <a:gd name="T7" fmla="*/ 214 h 214"/>
                <a:gd name="T8" fmla="*/ 147 w 219"/>
                <a:gd name="T9" fmla="*/ 175 h 214"/>
                <a:gd name="T10" fmla="*/ 71 w 219"/>
                <a:gd name="T11" fmla="*/ 175 h 214"/>
                <a:gd name="T12" fmla="*/ 58 w 219"/>
                <a:gd name="T13" fmla="*/ 214 h 214"/>
                <a:gd name="T14" fmla="*/ 0 w 219"/>
                <a:gd name="T15" fmla="*/ 214 h 214"/>
                <a:gd name="T16" fmla="*/ 81 w 219"/>
                <a:gd name="T17" fmla="*/ 0 h 214"/>
                <a:gd name="T18" fmla="*/ 86 w 219"/>
                <a:gd name="T19" fmla="*/ 134 h 214"/>
                <a:gd name="T20" fmla="*/ 134 w 219"/>
                <a:gd name="T21" fmla="*/ 134 h 214"/>
                <a:gd name="T22" fmla="*/ 111 w 219"/>
                <a:gd name="T23" fmla="*/ 59 h 214"/>
                <a:gd name="T24" fmla="*/ 110 w 219"/>
                <a:gd name="T25" fmla="*/ 59 h 214"/>
                <a:gd name="T26" fmla="*/ 86 w 219"/>
                <a:gd name="T27" fmla="*/ 13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4">
                  <a:moveTo>
                    <a:pt x="81" y="0"/>
                  </a:moveTo>
                  <a:lnTo>
                    <a:pt x="138" y="0"/>
                  </a:lnTo>
                  <a:lnTo>
                    <a:pt x="219" y="214"/>
                  </a:lnTo>
                  <a:lnTo>
                    <a:pt x="160" y="214"/>
                  </a:lnTo>
                  <a:lnTo>
                    <a:pt x="147" y="175"/>
                  </a:lnTo>
                  <a:lnTo>
                    <a:pt x="71" y="175"/>
                  </a:lnTo>
                  <a:lnTo>
                    <a:pt x="58" y="214"/>
                  </a:lnTo>
                  <a:lnTo>
                    <a:pt x="0" y="214"/>
                  </a:lnTo>
                  <a:lnTo>
                    <a:pt x="81" y="0"/>
                  </a:lnTo>
                  <a:close/>
                  <a:moveTo>
                    <a:pt x="86" y="134"/>
                  </a:moveTo>
                  <a:lnTo>
                    <a:pt x="134" y="134"/>
                  </a:lnTo>
                  <a:lnTo>
                    <a:pt x="111" y="59"/>
                  </a:lnTo>
                  <a:lnTo>
                    <a:pt x="110" y="59"/>
                  </a:lnTo>
                  <a:lnTo>
                    <a:pt x="86" y="1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CA070AE5-59C4-409F-845F-22677DA7355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570038" y="5581650"/>
              <a:ext cx="88900" cy="339725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82E97EBE-DDB1-44FE-9EE7-7F97B4799204}"/>
                </a:ext>
              </a:extLst>
            </p:cNvPr>
            <p:cNvSpPr/>
            <p:nvPr userDrawn="1"/>
          </p:nvSpPr>
          <p:spPr bwMode="auto">
            <a:xfrm>
              <a:off x="1700213" y="5581650"/>
              <a:ext cx="249238" cy="341313"/>
            </a:xfrm>
            <a:custGeom>
              <a:avLst/>
              <a:gdLst>
                <a:gd name="T0" fmla="*/ 0 w 157"/>
                <a:gd name="T1" fmla="*/ 0 h 215"/>
                <a:gd name="T2" fmla="*/ 56 w 157"/>
                <a:gd name="T3" fmla="*/ 0 h 215"/>
                <a:gd name="T4" fmla="*/ 56 w 157"/>
                <a:gd name="T5" fmla="*/ 167 h 215"/>
                <a:gd name="T6" fmla="*/ 157 w 157"/>
                <a:gd name="T7" fmla="*/ 167 h 215"/>
                <a:gd name="T8" fmla="*/ 157 w 157"/>
                <a:gd name="T9" fmla="*/ 215 h 215"/>
                <a:gd name="T10" fmla="*/ 0 w 157"/>
                <a:gd name="T11" fmla="*/ 215 h 215"/>
                <a:gd name="T12" fmla="*/ 0 w 157"/>
                <a:gd name="T1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215">
                  <a:moveTo>
                    <a:pt x="0" y="0"/>
                  </a:moveTo>
                  <a:lnTo>
                    <a:pt x="56" y="0"/>
                  </a:lnTo>
                  <a:lnTo>
                    <a:pt x="56" y="167"/>
                  </a:lnTo>
                  <a:lnTo>
                    <a:pt x="157" y="167"/>
                  </a:lnTo>
                  <a:lnTo>
                    <a:pt x="157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9E427974-122E-4896-8924-0CBFD553A5C1}"/>
                </a:ext>
              </a:extLst>
            </p:cNvPr>
            <p:cNvSpPr/>
            <p:nvPr userDrawn="1"/>
          </p:nvSpPr>
          <p:spPr bwMode="auto">
            <a:xfrm>
              <a:off x="1103313" y="5075238"/>
              <a:ext cx="133350" cy="74613"/>
            </a:xfrm>
            <a:custGeom>
              <a:avLst/>
              <a:gdLst>
                <a:gd name="T0" fmla="*/ 402 w 402"/>
                <a:gd name="T1" fmla="*/ 180 h 228"/>
                <a:gd name="T2" fmla="*/ 402 w 402"/>
                <a:gd name="T3" fmla="*/ 0 h 228"/>
                <a:gd name="T4" fmla="*/ 0 w 402"/>
                <a:gd name="T5" fmla="*/ 0 h 228"/>
                <a:gd name="T6" fmla="*/ 0 w 402"/>
                <a:gd name="T7" fmla="*/ 228 h 228"/>
                <a:gd name="T8" fmla="*/ 402 w 402"/>
                <a:gd name="T9" fmla="*/ 18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2" h="228">
                  <a:moveTo>
                    <a:pt x="402" y="180"/>
                  </a:moveTo>
                  <a:cubicBezTo>
                    <a:pt x="402" y="0"/>
                    <a:pt x="402" y="0"/>
                    <a:pt x="40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130" y="189"/>
                    <a:pt x="266" y="172"/>
                    <a:pt x="402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FFC932C1-341A-490D-910E-0880D1EC19D8}"/>
                </a:ext>
              </a:extLst>
            </p:cNvPr>
            <p:cNvSpPr/>
            <p:nvPr userDrawn="1"/>
          </p:nvSpPr>
          <p:spPr bwMode="auto">
            <a:xfrm>
              <a:off x="879475" y="5180013"/>
              <a:ext cx="358775" cy="415925"/>
            </a:xfrm>
            <a:custGeom>
              <a:avLst/>
              <a:gdLst>
                <a:gd name="T0" fmla="*/ 671 w 1078"/>
                <a:gd name="T1" fmla="*/ 709 h 1253"/>
                <a:gd name="T2" fmla="*/ 528 w 1078"/>
                <a:gd name="T3" fmla="*/ 909 h 1253"/>
                <a:gd name="T4" fmla="*/ 375 w 1078"/>
                <a:gd name="T5" fmla="*/ 751 h 1253"/>
                <a:gd name="T6" fmla="*/ 375 w 1078"/>
                <a:gd name="T7" fmla="*/ 608 h 1253"/>
                <a:gd name="T8" fmla="*/ 0 w 1078"/>
                <a:gd name="T9" fmla="*/ 608 h 1253"/>
                <a:gd name="T10" fmla="*/ 0 w 1078"/>
                <a:gd name="T11" fmla="*/ 677 h 1253"/>
                <a:gd name="T12" fmla="*/ 539 w 1078"/>
                <a:gd name="T13" fmla="*/ 1253 h 1253"/>
                <a:gd name="T14" fmla="*/ 1078 w 1078"/>
                <a:gd name="T15" fmla="*/ 735 h 1253"/>
                <a:gd name="T16" fmla="*/ 1078 w 1078"/>
                <a:gd name="T17" fmla="*/ 0 h 1253"/>
                <a:gd name="T18" fmla="*/ 676 w 1078"/>
                <a:gd name="T19" fmla="*/ 180 h 1253"/>
                <a:gd name="T20" fmla="*/ 676 w 1078"/>
                <a:gd name="T21" fmla="*/ 709 h 1253"/>
                <a:gd name="T22" fmla="*/ 671 w 1078"/>
                <a:gd name="T23" fmla="*/ 709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8" h="1253">
                  <a:moveTo>
                    <a:pt x="671" y="709"/>
                  </a:moveTo>
                  <a:cubicBezTo>
                    <a:pt x="671" y="857"/>
                    <a:pt x="618" y="909"/>
                    <a:pt x="528" y="909"/>
                  </a:cubicBezTo>
                  <a:cubicBezTo>
                    <a:pt x="428" y="909"/>
                    <a:pt x="375" y="851"/>
                    <a:pt x="375" y="751"/>
                  </a:cubicBezTo>
                  <a:cubicBezTo>
                    <a:pt x="375" y="608"/>
                    <a:pt x="375" y="608"/>
                    <a:pt x="375" y="608"/>
                  </a:cubicBezTo>
                  <a:cubicBezTo>
                    <a:pt x="0" y="608"/>
                    <a:pt x="0" y="608"/>
                    <a:pt x="0" y="608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0" y="1021"/>
                    <a:pt x="132" y="1253"/>
                    <a:pt x="539" y="1253"/>
                  </a:cubicBezTo>
                  <a:cubicBezTo>
                    <a:pt x="898" y="1253"/>
                    <a:pt x="1078" y="1079"/>
                    <a:pt x="1078" y="735"/>
                  </a:cubicBezTo>
                  <a:cubicBezTo>
                    <a:pt x="1078" y="0"/>
                    <a:pt x="1078" y="0"/>
                    <a:pt x="1078" y="0"/>
                  </a:cubicBezTo>
                  <a:cubicBezTo>
                    <a:pt x="930" y="22"/>
                    <a:pt x="791" y="84"/>
                    <a:pt x="676" y="180"/>
                  </a:cubicBezTo>
                  <a:cubicBezTo>
                    <a:pt x="676" y="709"/>
                    <a:pt x="676" y="709"/>
                    <a:pt x="676" y="709"/>
                  </a:cubicBezTo>
                  <a:lnTo>
                    <a:pt x="671" y="70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C493CE61-6FFC-45D1-96ED-33E902A1CEDE}"/>
                </a:ext>
              </a:extLst>
            </p:cNvPr>
            <p:cNvSpPr/>
            <p:nvPr userDrawn="1"/>
          </p:nvSpPr>
          <p:spPr bwMode="auto">
            <a:xfrm>
              <a:off x="1263650" y="5075238"/>
              <a:ext cx="133350" cy="112713"/>
            </a:xfrm>
            <a:custGeom>
              <a:avLst/>
              <a:gdLst>
                <a:gd name="T0" fmla="*/ 401 w 401"/>
                <a:gd name="T1" fmla="*/ 0 h 344"/>
                <a:gd name="T2" fmla="*/ 0 w 401"/>
                <a:gd name="T3" fmla="*/ 0 h 344"/>
                <a:gd name="T4" fmla="*/ 0 w 401"/>
                <a:gd name="T5" fmla="*/ 191 h 344"/>
                <a:gd name="T6" fmla="*/ 401 w 401"/>
                <a:gd name="T7" fmla="*/ 344 h 344"/>
                <a:gd name="T8" fmla="*/ 401 w 401"/>
                <a:gd name="T9" fmla="*/ 0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344">
                  <a:moveTo>
                    <a:pt x="40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144" y="210"/>
                    <a:pt x="281" y="263"/>
                    <a:pt x="401" y="344"/>
                  </a:cubicBezTo>
                  <a:lnTo>
                    <a:pt x="40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8CEA78A3-C08A-4536-AB6E-2648A9C3EC1D}"/>
                </a:ext>
              </a:extLst>
            </p:cNvPr>
            <p:cNvSpPr/>
            <p:nvPr userDrawn="1"/>
          </p:nvSpPr>
          <p:spPr bwMode="auto">
            <a:xfrm>
              <a:off x="1263650" y="5172075"/>
              <a:ext cx="133350" cy="412750"/>
            </a:xfrm>
            <a:custGeom>
              <a:avLst/>
              <a:gdLst>
                <a:gd name="T0" fmla="*/ 0 w 401"/>
                <a:gd name="T1" fmla="*/ 12 h 1243"/>
                <a:gd name="T2" fmla="*/ 0 w 401"/>
                <a:gd name="T3" fmla="*/ 1243 h 1243"/>
                <a:gd name="T4" fmla="*/ 401 w 401"/>
                <a:gd name="T5" fmla="*/ 1243 h 1243"/>
                <a:gd name="T6" fmla="*/ 401 w 401"/>
                <a:gd name="T7" fmla="*/ 70 h 1243"/>
                <a:gd name="T8" fmla="*/ 0 w 401"/>
                <a:gd name="T9" fmla="*/ 12 h 1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1243">
                  <a:moveTo>
                    <a:pt x="0" y="12"/>
                  </a:moveTo>
                  <a:cubicBezTo>
                    <a:pt x="0" y="1243"/>
                    <a:pt x="0" y="1243"/>
                    <a:pt x="0" y="1243"/>
                  </a:cubicBezTo>
                  <a:cubicBezTo>
                    <a:pt x="401" y="1243"/>
                    <a:pt x="401" y="1243"/>
                    <a:pt x="401" y="1243"/>
                  </a:cubicBezTo>
                  <a:cubicBezTo>
                    <a:pt x="401" y="70"/>
                    <a:pt x="401" y="70"/>
                    <a:pt x="401" y="70"/>
                  </a:cubicBezTo>
                  <a:cubicBezTo>
                    <a:pt x="274" y="20"/>
                    <a:pt x="136" y="0"/>
                    <a:pt x="0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9BFA5C41-37E9-4A80-B557-44F711263A17}"/>
                </a:ext>
              </a:extLst>
            </p:cNvPr>
            <p:cNvSpPr/>
            <p:nvPr userDrawn="1"/>
          </p:nvSpPr>
          <p:spPr bwMode="auto">
            <a:xfrm>
              <a:off x="619125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4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69 w 89"/>
                <a:gd name="T15" fmla="*/ 79 h 79"/>
                <a:gd name="T16" fmla="*/ 69 w 89"/>
                <a:gd name="T17" fmla="*/ 19 h 79"/>
                <a:gd name="T18" fmla="*/ 69 w 89"/>
                <a:gd name="T19" fmla="*/ 19 h 79"/>
                <a:gd name="T20" fmla="*/ 52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42603548-562B-4F29-8C2F-C8EFA7FC7C8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66763" y="6127750"/>
              <a:ext cx="93663" cy="96838"/>
            </a:xfrm>
            <a:custGeom>
              <a:avLst/>
              <a:gdLst>
                <a:gd name="T0" fmla="*/ 11 w 281"/>
                <a:gd name="T1" fmla="*/ 92 h 291"/>
                <a:gd name="T2" fmla="*/ 54 w 281"/>
                <a:gd name="T3" fmla="*/ 19 h 291"/>
                <a:gd name="T4" fmla="*/ 141 w 281"/>
                <a:gd name="T5" fmla="*/ 0 h 291"/>
                <a:gd name="T6" fmla="*/ 270 w 281"/>
                <a:gd name="T7" fmla="*/ 92 h 291"/>
                <a:gd name="T8" fmla="*/ 270 w 281"/>
                <a:gd name="T9" fmla="*/ 213 h 291"/>
                <a:gd name="T10" fmla="*/ 281 w 281"/>
                <a:gd name="T11" fmla="*/ 283 h 291"/>
                <a:gd name="T12" fmla="*/ 190 w 281"/>
                <a:gd name="T13" fmla="*/ 283 h 291"/>
                <a:gd name="T14" fmla="*/ 184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0 w 281"/>
                <a:gd name="T21" fmla="*/ 112 h 291"/>
                <a:gd name="T22" fmla="*/ 184 w 281"/>
                <a:gd name="T23" fmla="*/ 87 h 291"/>
                <a:gd name="T24" fmla="*/ 140 w 281"/>
                <a:gd name="T25" fmla="*/ 58 h 291"/>
                <a:gd name="T26" fmla="*/ 95 w 281"/>
                <a:gd name="T27" fmla="*/ 92 h 291"/>
                <a:gd name="T28" fmla="*/ 11 w 281"/>
                <a:gd name="T29" fmla="*/ 92 h 291"/>
                <a:gd name="T30" fmla="*/ 128 w 281"/>
                <a:gd name="T31" fmla="*/ 235 h 291"/>
                <a:gd name="T32" fmla="*/ 183 w 281"/>
                <a:gd name="T33" fmla="*/ 154 h 291"/>
                <a:gd name="T34" fmla="*/ 127 w 281"/>
                <a:gd name="T35" fmla="*/ 169 h 291"/>
                <a:gd name="T36" fmla="*/ 90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1" y="92"/>
                  </a:moveTo>
                  <a:cubicBezTo>
                    <a:pt x="12" y="56"/>
                    <a:pt x="29" y="33"/>
                    <a:pt x="54" y="19"/>
                  </a:cubicBezTo>
                  <a:cubicBezTo>
                    <a:pt x="78" y="5"/>
                    <a:pt x="110" y="0"/>
                    <a:pt x="141" y="0"/>
                  </a:cubicBezTo>
                  <a:cubicBezTo>
                    <a:pt x="207" y="0"/>
                    <a:pt x="270" y="14"/>
                    <a:pt x="270" y="92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70" y="236"/>
                    <a:pt x="270" y="261"/>
                    <a:pt x="281" y="283"/>
                  </a:cubicBezTo>
                  <a:cubicBezTo>
                    <a:pt x="190" y="283"/>
                    <a:pt x="190" y="283"/>
                    <a:pt x="190" y="283"/>
                  </a:cubicBezTo>
                  <a:cubicBezTo>
                    <a:pt x="187" y="275"/>
                    <a:pt x="186" y="266"/>
                    <a:pt x="184" y="257"/>
                  </a:cubicBezTo>
                  <a:cubicBezTo>
                    <a:pt x="161" y="282"/>
                    <a:pt x="127" y="291"/>
                    <a:pt x="94" y="291"/>
                  </a:cubicBezTo>
                  <a:cubicBezTo>
                    <a:pt x="41" y="291"/>
                    <a:pt x="0" y="265"/>
                    <a:pt x="0" y="208"/>
                  </a:cubicBezTo>
                  <a:cubicBezTo>
                    <a:pt x="0" y="118"/>
                    <a:pt x="97" y="125"/>
                    <a:pt x="160" y="112"/>
                  </a:cubicBezTo>
                  <a:cubicBezTo>
                    <a:pt x="175" y="109"/>
                    <a:pt x="184" y="104"/>
                    <a:pt x="184" y="87"/>
                  </a:cubicBezTo>
                  <a:cubicBezTo>
                    <a:pt x="184" y="66"/>
                    <a:pt x="159" y="58"/>
                    <a:pt x="140" y="58"/>
                  </a:cubicBezTo>
                  <a:cubicBezTo>
                    <a:pt x="115" y="58"/>
                    <a:pt x="99" y="69"/>
                    <a:pt x="95" y="92"/>
                  </a:cubicBezTo>
                  <a:lnTo>
                    <a:pt x="11" y="92"/>
                  </a:lnTo>
                  <a:close/>
                  <a:moveTo>
                    <a:pt x="128" y="235"/>
                  </a:moveTo>
                  <a:cubicBezTo>
                    <a:pt x="171" y="235"/>
                    <a:pt x="185" y="211"/>
                    <a:pt x="183" y="154"/>
                  </a:cubicBezTo>
                  <a:cubicBezTo>
                    <a:pt x="170" y="162"/>
                    <a:pt x="147" y="164"/>
                    <a:pt x="127" y="169"/>
                  </a:cubicBezTo>
                  <a:cubicBezTo>
                    <a:pt x="107" y="174"/>
                    <a:pt x="90" y="182"/>
                    <a:pt x="90" y="204"/>
                  </a:cubicBezTo>
                  <a:cubicBezTo>
                    <a:pt x="90" y="226"/>
                    <a:pt x="107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5846050A-1DCD-46B7-A88D-A66F50CC0A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8363" y="6096000"/>
              <a:ext cx="28575" cy="125413"/>
            </a:xfrm>
            <a:custGeom>
              <a:avLst/>
              <a:gdLst>
                <a:gd name="T0" fmla="*/ 18 w 18"/>
                <a:gd name="T1" fmla="*/ 14 h 79"/>
                <a:gd name="T2" fmla="*/ 0 w 18"/>
                <a:gd name="T3" fmla="*/ 14 h 79"/>
                <a:gd name="T4" fmla="*/ 0 w 18"/>
                <a:gd name="T5" fmla="*/ 0 h 79"/>
                <a:gd name="T6" fmla="*/ 18 w 18"/>
                <a:gd name="T7" fmla="*/ 0 h 79"/>
                <a:gd name="T8" fmla="*/ 18 w 18"/>
                <a:gd name="T9" fmla="*/ 14 h 79"/>
                <a:gd name="T10" fmla="*/ 0 w 18"/>
                <a:gd name="T11" fmla="*/ 22 h 79"/>
                <a:gd name="T12" fmla="*/ 18 w 18"/>
                <a:gd name="T13" fmla="*/ 22 h 79"/>
                <a:gd name="T14" fmla="*/ 18 w 18"/>
                <a:gd name="T15" fmla="*/ 79 h 79"/>
                <a:gd name="T16" fmla="*/ 0 w 18"/>
                <a:gd name="T17" fmla="*/ 79 h 79"/>
                <a:gd name="T18" fmla="*/ 0 w 18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79">
                  <a:moveTo>
                    <a:pt x="18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14"/>
                  </a:lnTo>
                  <a:close/>
                  <a:moveTo>
                    <a:pt x="0" y="22"/>
                  </a:moveTo>
                  <a:lnTo>
                    <a:pt x="18" y="22"/>
                  </a:lnTo>
                  <a:lnTo>
                    <a:pt x="18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02B08875-1588-48FE-B723-1215E5C3690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09638" y="6096000"/>
              <a:ext cx="30163" cy="1254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1FE62A4F-3ACE-41EB-BFC4-2BC73B320579}"/>
                </a:ext>
              </a:extLst>
            </p:cNvPr>
            <p:cNvSpPr/>
            <p:nvPr userDrawn="1"/>
          </p:nvSpPr>
          <p:spPr bwMode="auto">
            <a:xfrm>
              <a:off x="1000125" y="6096000"/>
              <a:ext cx="139700" cy="125413"/>
            </a:xfrm>
            <a:custGeom>
              <a:avLst/>
              <a:gdLst>
                <a:gd name="T0" fmla="*/ 0 w 88"/>
                <a:gd name="T1" fmla="*/ 0 h 79"/>
                <a:gd name="T2" fmla="*/ 30 w 88"/>
                <a:gd name="T3" fmla="*/ 0 h 79"/>
                <a:gd name="T4" fmla="*/ 44 w 88"/>
                <a:gd name="T5" fmla="*/ 53 h 79"/>
                <a:gd name="T6" fmla="*/ 44 w 88"/>
                <a:gd name="T7" fmla="*/ 53 h 79"/>
                <a:gd name="T8" fmla="*/ 58 w 88"/>
                <a:gd name="T9" fmla="*/ 0 h 79"/>
                <a:gd name="T10" fmla="*/ 88 w 88"/>
                <a:gd name="T11" fmla="*/ 0 h 79"/>
                <a:gd name="T12" fmla="*/ 88 w 88"/>
                <a:gd name="T13" fmla="*/ 79 h 79"/>
                <a:gd name="T14" fmla="*/ 69 w 88"/>
                <a:gd name="T15" fmla="*/ 79 h 79"/>
                <a:gd name="T16" fmla="*/ 69 w 88"/>
                <a:gd name="T17" fmla="*/ 19 h 79"/>
                <a:gd name="T18" fmla="*/ 69 w 88"/>
                <a:gd name="T19" fmla="*/ 19 h 79"/>
                <a:gd name="T20" fmla="*/ 52 w 88"/>
                <a:gd name="T21" fmla="*/ 79 h 79"/>
                <a:gd name="T22" fmla="*/ 36 w 88"/>
                <a:gd name="T23" fmla="*/ 79 h 79"/>
                <a:gd name="T24" fmla="*/ 20 w 88"/>
                <a:gd name="T25" fmla="*/ 19 h 79"/>
                <a:gd name="T26" fmla="*/ 19 w 88"/>
                <a:gd name="T27" fmla="*/ 19 h 79"/>
                <a:gd name="T28" fmla="*/ 19 w 88"/>
                <a:gd name="T29" fmla="*/ 79 h 79"/>
                <a:gd name="T30" fmla="*/ 0 w 88"/>
                <a:gd name="T31" fmla="*/ 79 h 79"/>
                <a:gd name="T32" fmla="*/ 0 w 88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8" h="79">
                  <a:moveTo>
                    <a:pt x="0" y="0"/>
                  </a:moveTo>
                  <a:lnTo>
                    <a:pt x="30" y="0"/>
                  </a:lnTo>
                  <a:lnTo>
                    <a:pt x="44" y="53"/>
                  </a:lnTo>
                  <a:lnTo>
                    <a:pt x="44" y="53"/>
                  </a:lnTo>
                  <a:lnTo>
                    <a:pt x="58" y="0"/>
                  </a:lnTo>
                  <a:lnTo>
                    <a:pt x="88" y="0"/>
                  </a:lnTo>
                  <a:lnTo>
                    <a:pt x="88" y="79"/>
                  </a:lnTo>
                  <a:lnTo>
                    <a:pt x="69" y="79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52" y="79"/>
                  </a:lnTo>
                  <a:lnTo>
                    <a:pt x="36" y="79"/>
                  </a:lnTo>
                  <a:lnTo>
                    <a:pt x="20" y="19"/>
                  </a:lnTo>
                  <a:lnTo>
                    <a:pt x="19" y="19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52FC97C0-51D0-4A7A-86EC-C333B248D6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7763" y="6127750"/>
              <a:ext cx="100013" cy="96838"/>
            </a:xfrm>
            <a:custGeom>
              <a:avLst/>
              <a:gdLst>
                <a:gd name="T0" fmla="*/ 90 w 297"/>
                <a:gd name="T1" fmla="*/ 167 h 291"/>
                <a:gd name="T2" fmla="*/ 152 w 297"/>
                <a:gd name="T3" fmla="*/ 230 h 291"/>
                <a:gd name="T4" fmla="*/ 203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2 w 297"/>
                <a:gd name="T15" fmla="*/ 167 h 291"/>
                <a:gd name="T16" fmla="*/ 90 w 297"/>
                <a:gd name="T17" fmla="*/ 167 h 291"/>
                <a:gd name="T18" fmla="*/ 202 w 297"/>
                <a:gd name="T19" fmla="*/ 117 h 291"/>
                <a:gd name="T20" fmla="*/ 149 w 297"/>
                <a:gd name="T21" fmla="*/ 61 h 291"/>
                <a:gd name="T22" fmla="*/ 90 w 297"/>
                <a:gd name="T23" fmla="*/ 117 h 291"/>
                <a:gd name="T24" fmla="*/ 202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0" y="167"/>
                  </a:moveTo>
                  <a:cubicBezTo>
                    <a:pt x="92" y="205"/>
                    <a:pt x="113" y="230"/>
                    <a:pt x="152" y="230"/>
                  </a:cubicBezTo>
                  <a:cubicBezTo>
                    <a:pt x="173" y="230"/>
                    <a:pt x="195" y="220"/>
                    <a:pt x="203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1" y="264"/>
                    <a:pt x="212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7" y="0"/>
                    <a:pt x="149" y="0"/>
                  </a:cubicBezTo>
                  <a:cubicBezTo>
                    <a:pt x="247" y="0"/>
                    <a:pt x="297" y="74"/>
                    <a:pt x="292" y="167"/>
                  </a:cubicBezTo>
                  <a:lnTo>
                    <a:pt x="90" y="167"/>
                  </a:lnTo>
                  <a:close/>
                  <a:moveTo>
                    <a:pt x="202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5" y="83"/>
                    <a:pt x="90" y="117"/>
                  </a:cubicBezTo>
                  <a:lnTo>
                    <a:pt x="202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09C6DC5D-92E0-4A83-AF7D-D3E9F84177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52538" y="6096000"/>
              <a:ext cx="93663" cy="128588"/>
            </a:xfrm>
            <a:custGeom>
              <a:avLst/>
              <a:gdLst>
                <a:gd name="T0" fmla="*/ 286 w 286"/>
                <a:gd name="T1" fmla="*/ 379 h 387"/>
                <a:gd name="T2" fmla="*/ 200 w 286"/>
                <a:gd name="T3" fmla="*/ 379 h 387"/>
                <a:gd name="T4" fmla="*/ 200 w 286"/>
                <a:gd name="T5" fmla="*/ 347 h 387"/>
                <a:gd name="T6" fmla="*/ 199 w 286"/>
                <a:gd name="T7" fmla="*/ 347 h 387"/>
                <a:gd name="T8" fmla="*/ 123 w 286"/>
                <a:gd name="T9" fmla="*/ 387 h 387"/>
                <a:gd name="T10" fmla="*/ 0 w 286"/>
                <a:gd name="T11" fmla="*/ 235 h 387"/>
                <a:gd name="T12" fmla="*/ 116 w 286"/>
                <a:gd name="T13" fmla="*/ 96 h 387"/>
                <a:gd name="T14" fmla="*/ 195 w 286"/>
                <a:gd name="T15" fmla="*/ 133 h 387"/>
                <a:gd name="T16" fmla="*/ 196 w 286"/>
                <a:gd name="T17" fmla="*/ 133 h 387"/>
                <a:gd name="T18" fmla="*/ 196 w 286"/>
                <a:gd name="T19" fmla="*/ 0 h 387"/>
                <a:gd name="T20" fmla="*/ 286 w 286"/>
                <a:gd name="T21" fmla="*/ 0 h 387"/>
                <a:gd name="T22" fmla="*/ 286 w 286"/>
                <a:gd name="T23" fmla="*/ 379 h 387"/>
                <a:gd name="T24" fmla="*/ 90 w 286"/>
                <a:gd name="T25" fmla="*/ 238 h 387"/>
                <a:gd name="T26" fmla="*/ 146 w 286"/>
                <a:gd name="T27" fmla="*/ 318 h 387"/>
                <a:gd name="T28" fmla="*/ 199 w 286"/>
                <a:gd name="T29" fmla="*/ 241 h 387"/>
                <a:gd name="T30" fmla="*/ 146 w 286"/>
                <a:gd name="T31" fmla="*/ 165 h 387"/>
                <a:gd name="T32" fmla="*/ 90 w 286"/>
                <a:gd name="T33" fmla="*/ 238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6" h="387">
                  <a:moveTo>
                    <a:pt x="286" y="379"/>
                  </a:moveTo>
                  <a:cubicBezTo>
                    <a:pt x="200" y="379"/>
                    <a:pt x="200" y="379"/>
                    <a:pt x="200" y="379"/>
                  </a:cubicBezTo>
                  <a:cubicBezTo>
                    <a:pt x="200" y="347"/>
                    <a:pt x="200" y="347"/>
                    <a:pt x="200" y="347"/>
                  </a:cubicBezTo>
                  <a:cubicBezTo>
                    <a:pt x="199" y="347"/>
                    <a:pt x="199" y="347"/>
                    <a:pt x="199" y="347"/>
                  </a:cubicBezTo>
                  <a:cubicBezTo>
                    <a:pt x="182" y="373"/>
                    <a:pt x="155" y="387"/>
                    <a:pt x="123" y="387"/>
                  </a:cubicBezTo>
                  <a:cubicBezTo>
                    <a:pt x="37" y="387"/>
                    <a:pt x="0" y="313"/>
                    <a:pt x="0" y="235"/>
                  </a:cubicBezTo>
                  <a:cubicBezTo>
                    <a:pt x="0" y="164"/>
                    <a:pt x="38" y="96"/>
                    <a:pt x="116" y="96"/>
                  </a:cubicBezTo>
                  <a:cubicBezTo>
                    <a:pt x="150" y="96"/>
                    <a:pt x="176" y="108"/>
                    <a:pt x="195" y="133"/>
                  </a:cubicBezTo>
                  <a:cubicBezTo>
                    <a:pt x="196" y="133"/>
                    <a:pt x="196" y="133"/>
                    <a:pt x="196" y="133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286" y="0"/>
                    <a:pt x="286" y="0"/>
                    <a:pt x="286" y="0"/>
                  </a:cubicBezTo>
                  <a:lnTo>
                    <a:pt x="286" y="379"/>
                  </a:lnTo>
                  <a:close/>
                  <a:moveTo>
                    <a:pt x="90" y="238"/>
                  </a:moveTo>
                  <a:cubicBezTo>
                    <a:pt x="90" y="276"/>
                    <a:pt x="104" y="318"/>
                    <a:pt x="146" y="318"/>
                  </a:cubicBezTo>
                  <a:cubicBezTo>
                    <a:pt x="190" y="318"/>
                    <a:pt x="199" y="276"/>
                    <a:pt x="199" y="241"/>
                  </a:cubicBezTo>
                  <a:cubicBezTo>
                    <a:pt x="199" y="201"/>
                    <a:pt x="185" y="165"/>
                    <a:pt x="146" y="165"/>
                  </a:cubicBezTo>
                  <a:cubicBezTo>
                    <a:pt x="104" y="165"/>
                    <a:pt x="90" y="203"/>
                    <a:pt x="90" y="23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6582EAAE-F0A9-40D8-A148-E10A6166A05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573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6B2F51A6-77C9-4BF5-9ACA-546F6549632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93825" y="6127750"/>
              <a:ext cx="93663" cy="96838"/>
            </a:xfrm>
            <a:custGeom>
              <a:avLst/>
              <a:gdLst>
                <a:gd name="T0" fmla="*/ 12 w 281"/>
                <a:gd name="T1" fmla="*/ 92 h 291"/>
                <a:gd name="T2" fmla="*/ 55 w 281"/>
                <a:gd name="T3" fmla="*/ 19 h 291"/>
                <a:gd name="T4" fmla="*/ 142 w 281"/>
                <a:gd name="T5" fmla="*/ 0 h 291"/>
                <a:gd name="T6" fmla="*/ 271 w 281"/>
                <a:gd name="T7" fmla="*/ 92 h 291"/>
                <a:gd name="T8" fmla="*/ 271 w 281"/>
                <a:gd name="T9" fmla="*/ 213 h 291"/>
                <a:gd name="T10" fmla="*/ 281 w 281"/>
                <a:gd name="T11" fmla="*/ 283 h 291"/>
                <a:gd name="T12" fmla="*/ 191 w 281"/>
                <a:gd name="T13" fmla="*/ 283 h 291"/>
                <a:gd name="T14" fmla="*/ 185 w 281"/>
                <a:gd name="T15" fmla="*/ 257 h 291"/>
                <a:gd name="T16" fmla="*/ 94 w 281"/>
                <a:gd name="T17" fmla="*/ 291 h 291"/>
                <a:gd name="T18" fmla="*/ 0 w 281"/>
                <a:gd name="T19" fmla="*/ 208 h 291"/>
                <a:gd name="T20" fmla="*/ 161 w 281"/>
                <a:gd name="T21" fmla="*/ 112 h 291"/>
                <a:gd name="T22" fmla="*/ 185 w 281"/>
                <a:gd name="T23" fmla="*/ 87 h 291"/>
                <a:gd name="T24" fmla="*/ 141 w 281"/>
                <a:gd name="T25" fmla="*/ 58 h 291"/>
                <a:gd name="T26" fmla="*/ 96 w 281"/>
                <a:gd name="T27" fmla="*/ 92 h 291"/>
                <a:gd name="T28" fmla="*/ 12 w 281"/>
                <a:gd name="T29" fmla="*/ 92 h 291"/>
                <a:gd name="T30" fmla="*/ 128 w 281"/>
                <a:gd name="T31" fmla="*/ 235 h 291"/>
                <a:gd name="T32" fmla="*/ 184 w 281"/>
                <a:gd name="T33" fmla="*/ 154 h 291"/>
                <a:gd name="T34" fmla="*/ 128 w 281"/>
                <a:gd name="T35" fmla="*/ 169 h 291"/>
                <a:gd name="T36" fmla="*/ 91 w 281"/>
                <a:gd name="T37" fmla="*/ 204 h 291"/>
                <a:gd name="T38" fmla="*/ 128 w 281"/>
                <a:gd name="T39" fmla="*/ 235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1" h="291">
                  <a:moveTo>
                    <a:pt x="12" y="92"/>
                  </a:moveTo>
                  <a:cubicBezTo>
                    <a:pt x="13" y="56"/>
                    <a:pt x="30" y="33"/>
                    <a:pt x="55" y="19"/>
                  </a:cubicBezTo>
                  <a:cubicBezTo>
                    <a:pt x="79" y="5"/>
                    <a:pt x="111" y="0"/>
                    <a:pt x="142" y="0"/>
                  </a:cubicBezTo>
                  <a:cubicBezTo>
                    <a:pt x="208" y="0"/>
                    <a:pt x="271" y="14"/>
                    <a:pt x="271" y="92"/>
                  </a:cubicBezTo>
                  <a:cubicBezTo>
                    <a:pt x="271" y="213"/>
                    <a:pt x="271" y="213"/>
                    <a:pt x="271" y="213"/>
                  </a:cubicBezTo>
                  <a:cubicBezTo>
                    <a:pt x="271" y="236"/>
                    <a:pt x="271" y="261"/>
                    <a:pt x="281" y="283"/>
                  </a:cubicBezTo>
                  <a:cubicBezTo>
                    <a:pt x="191" y="283"/>
                    <a:pt x="191" y="283"/>
                    <a:pt x="191" y="283"/>
                  </a:cubicBezTo>
                  <a:cubicBezTo>
                    <a:pt x="187" y="275"/>
                    <a:pt x="186" y="266"/>
                    <a:pt x="185" y="257"/>
                  </a:cubicBezTo>
                  <a:cubicBezTo>
                    <a:pt x="162" y="282"/>
                    <a:pt x="127" y="291"/>
                    <a:pt x="94" y="291"/>
                  </a:cubicBezTo>
                  <a:cubicBezTo>
                    <a:pt x="42" y="291"/>
                    <a:pt x="0" y="265"/>
                    <a:pt x="0" y="208"/>
                  </a:cubicBezTo>
                  <a:cubicBezTo>
                    <a:pt x="0" y="118"/>
                    <a:pt x="98" y="125"/>
                    <a:pt x="161" y="112"/>
                  </a:cubicBezTo>
                  <a:cubicBezTo>
                    <a:pt x="176" y="109"/>
                    <a:pt x="185" y="104"/>
                    <a:pt x="185" y="87"/>
                  </a:cubicBezTo>
                  <a:cubicBezTo>
                    <a:pt x="185" y="66"/>
                    <a:pt x="160" y="58"/>
                    <a:pt x="141" y="58"/>
                  </a:cubicBezTo>
                  <a:cubicBezTo>
                    <a:pt x="116" y="58"/>
                    <a:pt x="100" y="69"/>
                    <a:pt x="96" y="92"/>
                  </a:cubicBezTo>
                  <a:lnTo>
                    <a:pt x="12" y="92"/>
                  </a:lnTo>
                  <a:close/>
                  <a:moveTo>
                    <a:pt x="128" y="235"/>
                  </a:moveTo>
                  <a:cubicBezTo>
                    <a:pt x="172" y="235"/>
                    <a:pt x="186" y="211"/>
                    <a:pt x="184" y="154"/>
                  </a:cubicBezTo>
                  <a:cubicBezTo>
                    <a:pt x="171" y="162"/>
                    <a:pt x="148" y="164"/>
                    <a:pt x="128" y="169"/>
                  </a:cubicBezTo>
                  <a:cubicBezTo>
                    <a:pt x="108" y="174"/>
                    <a:pt x="91" y="182"/>
                    <a:pt x="91" y="204"/>
                  </a:cubicBezTo>
                  <a:cubicBezTo>
                    <a:pt x="91" y="226"/>
                    <a:pt x="108" y="235"/>
                    <a:pt x="128" y="23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B6BA6702-702F-412A-A234-B4D8E335A2E5}"/>
                </a:ext>
              </a:extLst>
            </p:cNvPr>
            <p:cNvSpPr/>
            <p:nvPr userDrawn="1"/>
          </p:nvSpPr>
          <p:spPr bwMode="auto">
            <a:xfrm>
              <a:off x="1538288" y="6096000"/>
              <a:ext cx="141288" cy="125413"/>
            </a:xfrm>
            <a:custGeom>
              <a:avLst/>
              <a:gdLst>
                <a:gd name="T0" fmla="*/ 0 w 89"/>
                <a:gd name="T1" fmla="*/ 0 h 79"/>
                <a:gd name="T2" fmla="*/ 31 w 89"/>
                <a:gd name="T3" fmla="*/ 0 h 79"/>
                <a:gd name="T4" fmla="*/ 45 w 89"/>
                <a:gd name="T5" fmla="*/ 53 h 79"/>
                <a:gd name="T6" fmla="*/ 45 w 89"/>
                <a:gd name="T7" fmla="*/ 53 h 79"/>
                <a:gd name="T8" fmla="*/ 58 w 89"/>
                <a:gd name="T9" fmla="*/ 0 h 79"/>
                <a:gd name="T10" fmla="*/ 89 w 89"/>
                <a:gd name="T11" fmla="*/ 0 h 79"/>
                <a:gd name="T12" fmla="*/ 89 w 89"/>
                <a:gd name="T13" fmla="*/ 79 h 79"/>
                <a:gd name="T14" fmla="*/ 70 w 89"/>
                <a:gd name="T15" fmla="*/ 79 h 79"/>
                <a:gd name="T16" fmla="*/ 70 w 89"/>
                <a:gd name="T17" fmla="*/ 19 h 79"/>
                <a:gd name="T18" fmla="*/ 69 w 89"/>
                <a:gd name="T19" fmla="*/ 19 h 79"/>
                <a:gd name="T20" fmla="*/ 53 w 89"/>
                <a:gd name="T21" fmla="*/ 79 h 79"/>
                <a:gd name="T22" fmla="*/ 37 w 89"/>
                <a:gd name="T23" fmla="*/ 79 h 79"/>
                <a:gd name="T24" fmla="*/ 20 w 89"/>
                <a:gd name="T25" fmla="*/ 19 h 79"/>
                <a:gd name="T26" fmla="*/ 20 w 89"/>
                <a:gd name="T27" fmla="*/ 19 h 79"/>
                <a:gd name="T28" fmla="*/ 20 w 89"/>
                <a:gd name="T29" fmla="*/ 79 h 79"/>
                <a:gd name="T30" fmla="*/ 0 w 89"/>
                <a:gd name="T31" fmla="*/ 79 h 79"/>
                <a:gd name="T32" fmla="*/ 0 w 89"/>
                <a:gd name="T33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9">
                  <a:moveTo>
                    <a:pt x="0" y="0"/>
                  </a:moveTo>
                  <a:lnTo>
                    <a:pt x="31" y="0"/>
                  </a:lnTo>
                  <a:lnTo>
                    <a:pt x="45" y="53"/>
                  </a:lnTo>
                  <a:lnTo>
                    <a:pt x="45" y="53"/>
                  </a:lnTo>
                  <a:lnTo>
                    <a:pt x="58" y="0"/>
                  </a:lnTo>
                  <a:lnTo>
                    <a:pt x="89" y="0"/>
                  </a:lnTo>
                  <a:lnTo>
                    <a:pt x="89" y="79"/>
                  </a:lnTo>
                  <a:lnTo>
                    <a:pt x="70" y="79"/>
                  </a:lnTo>
                  <a:lnTo>
                    <a:pt x="70" y="19"/>
                  </a:lnTo>
                  <a:lnTo>
                    <a:pt x="69" y="19"/>
                  </a:lnTo>
                  <a:lnTo>
                    <a:pt x="53" y="79"/>
                  </a:lnTo>
                  <a:lnTo>
                    <a:pt x="37" y="7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7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74DD4635-2E45-4A56-A303-C7BF80703A5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87513" y="6127750"/>
              <a:ext cx="98425" cy="96838"/>
            </a:xfrm>
            <a:custGeom>
              <a:avLst/>
              <a:gdLst>
                <a:gd name="T0" fmla="*/ 91 w 297"/>
                <a:gd name="T1" fmla="*/ 167 h 291"/>
                <a:gd name="T2" fmla="*/ 152 w 297"/>
                <a:gd name="T3" fmla="*/ 230 h 291"/>
                <a:gd name="T4" fmla="*/ 204 w 297"/>
                <a:gd name="T5" fmla="*/ 200 h 291"/>
                <a:gd name="T6" fmla="*/ 288 w 297"/>
                <a:gd name="T7" fmla="*/ 200 h 291"/>
                <a:gd name="T8" fmla="*/ 151 w 297"/>
                <a:gd name="T9" fmla="*/ 291 h 291"/>
                <a:gd name="T10" fmla="*/ 0 w 297"/>
                <a:gd name="T11" fmla="*/ 145 h 291"/>
                <a:gd name="T12" fmla="*/ 149 w 297"/>
                <a:gd name="T13" fmla="*/ 0 h 291"/>
                <a:gd name="T14" fmla="*/ 293 w 297"/>
                <a:gd name="T15" fmla="*/ 167 h 291"/>
                <a:gd name="T16" fmla="*/ 91 w 297"/>
                <a:gd name="T17" fmla="*/ 167 h 291"/>
                <a:gd name="T18" fmla="*/ 203 w 297"/>
                <a:gd name="T19" fmla="*/ 117 h 291"/>
                <a:gd name="T20" fmla="*/ 149 w 297"/>
                <a:gd name="T21" fmla="*/ 61 h 291"/>
                <a:gd name="T22" fmla="*/ 91 w 297"/>
                <a:gd name="T23" fmla="*/ 117 h 291"/>
                <a:gd name="T24" fmla="*/ 203 w 297"/>
                <a:gd name="T25" fmla="*/ 11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7" h="291">
                  <a:moveTo>
                    <a:pt x="91" y="167"/>
                  </a:moveTo>
                  <a:cubicBezTo>
                    <a:pt x="92" y="205"/>
                    <a:pt x="114" y="230"/>
                    <a:pt x="152" y="230"/>
                  </a:cubicBezTo>
                  <a:cubicBezTo>
                    <a:pt x="174" y="230"/>
                    <a:pt x="195" y="220"/>
                    <a:pt x="204" y="200"/>
                  </a:cubicBezTo>
                  <a:cubicBezTo>
                    <a:pt x="288" y="200"/>
                    <a:pt x="288" y="200"/>
                    <a:pt x="288" y="200"/>
                  </a:cubicBezTo>
                  <a:cubicBezTo>
                    <a:pt x="272" y="264"/>
                    <a:pt x="213" y="291"/>
                    <a:pt x="151" y="291"/>
                  </a:cubicBezTo>
                  <a:cubicBezTo>
                    <a:pt x="61" y="291"/>
                    <a:pt x="0" y="237"/>
                    <a:pt x="0" y="145"/>
                  </a:cubicBezTo>
                  <a:cubicBezTo>
                    <a:pt x="0" y="60"/>
                    <a:pt x="68" y="0"/>
                    <a:pt x="149" y="0"/>
                  </a:cubicBezTo>
                  <a:cubicBezTo>
                    <a:pt x="248" y="0"/>
                    <a:pt x="297" y="74"/>
                    <a:pt x="293" y="167"/>
                  </a:cubicBezTo>
                  <a:lnTo>
                    <a:pt x="91" y="167"/>
                  </a:lnTo>
                  <a:close/>
                  <a:moveTo>
                    <a:pt x="203" y="117"/>
                  </a:moveTo>
                  <a:cubicBezTo>
                    <a:pt x="201" y="86"/>
                    <a:pt x="179" y="61"/>
                    <a:pt x="149" y="61"/>
                  </a:cubicBezTo>
                  <a:cubicBezTo>
                    <a:pt x="117" y="61"/>
                    <a:pt x="96" y="83"/>
                    <a:pt x="91" y="117"/>
                  </a:cubicBezTo>
                  <a:lnTo>
                    <a:pt x="203" y="1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D53E9B98-716C-4E51-85C3-BEBE741FA634}"/>
                </a:ext>
              </a:extLst>
            </p:cNvPr>
            <p:cNvSpPr/>
            <p:nvPr userDrawn="1"/>
          </p:nvSpPr>
          <p:spPr bwMode="auto">
            <a:xfrm>
              <a:off x="1784350" y="6102350"/>
              <a:ext cx="63500" cy="120650"/>
            </a:xfrm>
            <a:custGeom>
              <a:avLst/>
              <a:gdLst>
                <a:gd name="T0" fmla="*/ 192 w 192"/>
                <a:gd name="T1" fmla="*/ 142 h 362"/>
                <a:gd name="T2" fmla="*/ 136 w 192"/>
                <a:gd name="T3" fmla="*/ 142 h 362"/>
                <a:gd name="T4" fmla="*/ 136 w 192"/>
                <a:gd name="T5" fmla="*/ 267 h 362"/>
                <a:gd name="T6" fmla="*/ 169 w 192"/>
                <a:gd name="T7" fmla="*/ 294 h 362"/>
                <a:gd name="T8" fmla="*/ 192 w 192"/>
                <a:gd name="T9" fmla="*/ 293 h 362"/>
                <a:gd name="T10" fmla="*/ 192 w 192"/>
                <a:gd name="T11" fmla="*/ 359 h 362"/>
                <a:gd name="T12" fmla="*/ 143 w 192"/>
                <a:gd name="T13" fmla="*/ 362 h 362"/>
                <a:gd name="T14" fmla="*/ 46 w 192"/>
                <a:gd name="T15" fmla="*/ 265 h 362"/>
                <a:gd name="T16" fmla="*/ 46 w 192"/>
                <a:gd name="T17" fmla="*/ 142 h 362"/>
                <a:gd name="T18" fmla="*/ 0 w 192"/>
                <a:gd name="T19" fmla="*/ 142 h 362"/>
                <a:gd name="T20" fmla="*/ 0 w 192"/>
                <a:gd name="T21" fmla="*/ 84 h 362"/>
                <a:gd name="T22" fmla="*/ 46 w 192"/>
                <a:gd name="T23" fmla="*/ 84 h 362"/>
                <a:gd name="T24" fmla="*/ 46 w 192"/>
                <a:gd name="T25" fmla="*/ 0 h 362"/>
                <a:gd name="T26" fmla="*/ 136 w 192"/>
                <a:gd name="T27" fmla="*/ 0 h 362"/>
                <a:gd name="T28" fmla="*/ 136 w 192"/>
                <a:gd name="T29" fmla="*/ 84 h 362"/>
                <a:gd name="T30" fmla="*/ 192 w 192"/>
                <a:gd name="T31" fmla="*/ 84 h 362"/>
                <a:gd name="T32" fmla="*/ 192 w 192"/>
                <a:gd name="T33" fmla="*/ 14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362">
                  <a:moveTo>
                    <a:pt x="192" y="142"/>
                  </a:moveTo>
                  <a:cubicBezTo>
                    <a:pt x="136" y="142"/>
                    <a:pt x="136" y="142"/>
                    <a:pt x="136" y="142"/>
                  </a:cubicBezTo>
                  <a:cubicBezTo>
                    <a:pt x="136" y="267"/>
                    <a:pt x="136" y="267"/>
                    <a:pt x="136" y="267"/>
                  </a:cubicBezTo>
                  <a:cubicBezTo>
                    <a:pt x="136" y="289"/>
                    <a:pt x="149" y="294"/>
                    <a:pt x="169" y="294"/>
                  </a:cubicBezTo>
                  <a:cubicBezTo>
                    <a:pt x="176" y="294"/>
                    <a:pt x="184" y="293"/>
                    <a:pt x="192" y="293"/>
                  </a:cubicBezTo>
                  <a:cubicBezTo>
                    <a:pt x="192" y="359"/>
                    <a:pt x="192" y="359"/>
                    <a:pt x="192" y="359"/>
                  </a:cubicBezTo>
                  <a:cubicBezTo>
                    <a:pt x="176" y="360"/>
                    <a:pt x="159" y="362"/>
                    <a:pt x="143" y="362"/>
                  </a:cubicBezTo>
                  <a:cubicBezTo>
                    <a:pt x="66" y="362"/>
                    <a:pt x="46" y="340"/>
                    <a:pt x="46" y="26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136" y="0"/>
                    <a:pt x="136" y="0"/>
                    <a:pt x="136" y="0"/>
                  </a:cubicBezTo>
                  <a:cubicBezTo>
                    <a:pt x="136" y="84"/>
                    <a:pt x="136" y="84"/>
                    <a:pt x="136" y="84"/>
                  </a:cubicBezTo>
                  <a:cubicBezTo>
                    <a:pt x="192" y="84"/>
                    <a:pt x="192" y="84"/>
                    <a:pt x="192" y="84"/>
                  </a:cubicBezTo>
                  <a:lnTo>
                    <a:pt x="192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81DD280A-92C3-4E8D-94F3-625177127558}"/>
                </a:ext>
              </a:extLst>
            </p:cNvPr>
            <p:cNvSpPr/>
            <p:nvPr userDrawn="1"/>
          </p:nvSpPr>
          <p:spPr bwMode="auto">
            <a:xfrm>
              <a:off x="1855788" y="6127750"/>
              <a:ext cx="65088" cy="93663"/>
            </a:xfrm>
            <a:custGeom>
              <a:avLst/>
              <a:gdLst>
                <a:gd name="T0" fmla="*/ 0 w 193"/>
                <a:gd name="T1" fmla="*/ 6 h 281"/>
                <a:gd name="T2" fmla="*/ 88 w 193"/>
                <a:gd name="T3" fmla="*/ 6 h 281"/>
                <a:gd name="T4" fmla="*/ 88 w 193"/>
                <a:gd name="T5" fmla="*/ 54 h 281"/>
                <a:gd name="T6" fmla="*/ 89 w 193"/>
                <a:gd name="T7" fmla="*/ 54 h 281"/>
                <a:gd name="T8" fmla="*/ 172 w 193"/>
                <a:gd name="T9" fmla="*/ 0 h 281"/>
                <a:gd name="T10" fmla="*/ 193 w 193"/>
                <a:gd name="T11" fmla="*/ 2 h 281"/>
                <a:gd name="T12" fmla="*/ 193 w 193"/>
                <a:gd name="T13" fmla="*/ 85 h 281"/>
                <a:gd name="T14" fmla="*/ 158 w 193"/>
                <a:gd name="T15" fmla="*/ 79 h 281"/>
                <a:gd name="T16" fmla="*/ 90 w 193"/>
                <a:gd name="T17" fmla="*/ 145 h 281"/>
                <a:gd name="T18" fmla="*/ 90 w 193"/>
                <a:gd name="T19" fmla="*/ 281 h 281"/>
                <a:gd name="T20" fmla="*/ 0 w 193"/>
                <a:gd name="T21" fmla="*/ 281 h 281"/>
                <a:gd name="T22" fmla="*/ 0 w 193"/>
                <a:gd name="T23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3" h="281">
                  <a:moveTo>
                    <a:pt x="0" y="6"/>
                  </a:moveTo>
                  <a:cubicBezTo>
                    <a:pt x="88" y="6"/>
                    <a:pt x="88" y="6"/>
                    <a:pt x="88" y="6"/>
                  </a:cubicBezTo>
                  <a:cubicBezTo>
                    <a:pt x="88" y="54"/>
                    <a:pt x="88" y="54"/>
                    <a:pt x="88" y="54"/>
                  </a:cubicBezTo>
                  <a:cubicBezTo>
                    <a:pt x="89" y="54"/>
                    <a:pt x="89" y="54"/>
                    <a:pt x="89" y="54"/>
                  </a:cubicBezTo>
                  <a:cubicBezTo>
                    <a:pt x="102" y="19"/>
                    <a:pt x="133" y="0"/>
                    <a:pt x="172" y="0"/>
                  </a:cubicBezTo>
                  <a:cubicBezTo>
                    <a:pt x="179" y="0"/>
                    <a:pt x="186" y="1"/>
                    <a:pt x="193" y="2"/>
                  </a:cubicBezTo>
                  <a:cubicBezTo>
                    <a:pt x="193" y="85"/>
                    <a:pt x="193" y="85"/>
                    <a:pt x="193" y="85"/>
                  </a:cubicBezTo>
                  <a:cubicBezTo>
                    <a:pt x="181" y="81"/>
                    <a:pt x="171" y="79"/>
                    <a:pt x="158" y="79"/>
                  </a:cubicBezTo>
                  <a:cubicBezTo>
                    <a:pt x="114" y="79"/>
                    <a:pt x="90" y="110"/>
                    <a:pt x="90" y="145"/>
                  </a:cubicBezTo>
                  <a:cubicBezTo>
                    <a:pt x="90" y="281"/>
                    <a:pt x="90" y="281"/>
                    <a:pt x="90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49E9F4A0-AE00-4C84-89CE-DD9A5F9617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928813" y="6096000"/>
              <a:ext cx="30163" cy="125413"/>
            </a:xfrm>
            <a:custGeom>
              <a:avLst/>
              <a:gdLst>
                <a:gd name="T0" fmla="*/ 19 w 19"/>
                <a:gd name="T1" fmla="*/ 14 h 79"/>
                <a:gd name="T2" fmla="*/ 0 w 19"/>
                <a:gd name="T3" fmla="*/ 14 h 79"/>
                <a:gd name="T4" fmla="*/ 0 w 19"/>
                <a:gd name="T5" fmla="*/ 0 h 79"/>
                <a:gd name="T6" fmla="*/ 19 w 19"/>
                <a:gd name="T7" fmla="*/ 0 h 79"/>
                <a:gd name="T8" fmla="*/ 19 w 19"/>
                <a:gd name="T9" fmla="*/ 14 h 79"/>
                <a:gd name="T10" fmla="*/ 0 w 19"/>
                <a:gd name="T11" fmla="*/ 22 h 79"/>
                <a:gd name="T12" fmla="*/ 19 w 19"/>
                <a:gd name="T13" fmla="*/ 22 h 79"/>
                <a:gd name="T14" fmla="*/ 19 w 19"/>
                <a:gd name="T15" fmla="*/ 79 h 79"/>
                <a:gd name="T16" fmla="*/ 0 w 19"/>
                <a:gd name="T17" fmla="*/ 79 h 79"/>
                <a:gd name="T18" fmla="*/ 0 w 19"/>
                <a:gd name="T19" fmla="*/ 22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79">
                  <a:moveTo>
                    <a:pt x="19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14"/>
                  </a:lnTo>
                  <a:close/>
                  <a:moveTo>
                    <a:pt x="0" y="22"/>
                  </a:moveTo>
                  <a:lnTo>
                    <a:pt x="19" y="22"/>
                  </a:lnTo>
                  <a:lnTo>
                    <a:pt x="19" y="79"/>
                  </a:lnTo>
                  <a:lnTo>
                    <a:pt x="0" y="79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204DD2F9-0EF2-493E-A454-D622184CBCA0}"/>
                </a:ext>
              </a:extLst>
            </p:cNvPr>
            <p:cNvSpPr/>
            <p:nvPr userDrawn="1"/>
          </p:nvSpPr>
          <p:spPr bwMode="auto">
            <a:xfrm>
              <a:off x="1966913" y="6127750"/>
              <a:ext cx="93663" cy="96838"/>
            </a:xfrm>
            <a:custGeom>
              <a:avLst/>
              <a:gdLst>
                <a:gd name="T0" fmla="*/ 193 w 283"/>
                <a:gd name="T1" fmla="*/ 108 h 291"/>
                <a:gd name="T2" fmla="*/ 149 w 283"/>
                <a:gd name="T3" fmla="*/ 69 h 291"/>
                <a:gd name="T4" fmla="*/ 90 w 283"/>
                <a:gd name="T5" fmla="*/ 150 h 291"/>
                <a:gd name="T6" fmla="*/ 144 w 283"/>
                <a:gd name="T7" fmla="*/ 222 h 291"/>
                <a:gd name="T8" fmla="*/ 195 w 283"/>
                <a:gd name="T9" fmla="*/ 175 h 291"/>
                <a:gd name="T10" fmla="*/ 283 w 283"/>
                <a:gd name="T11" fmla="*/ 175 h 291"/>
                <a:gd name="T12" fmla="*/ 144 w 283"/>
                <a:gd name="T13" fmla="*/ 291 h 291"/>
                <a:gd name="T14" fmla="*/ 0 w 283"/>
                <a:gd name="T15" fmla="*/ 150 h 291"/>
                <a:gd name="T16" fmla="*/ 144 w 283"/>
                <a:gd name="T17" fmla="*/ 0 h 291"/>
                <a:gd name="T18" fmla="*/ 280 w 283"/>
                <a:gd name="T19" fmla="*/ 108 h 291"/>
                <a:gd name="T20" fmla="*/ 193 w 283"/>
                <a:gd name="T21" fmla="*/ 108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1">
                  <a:moveTo>
                    <a:pt x="193" y="108"/>
                  </a:moveTo>
                  <a:cubicBezTo>
                    <a:pt x="192" y="85"/>
                    <a:pt x="171" y="69"/>
                    <a:pt x="149" y="69"/>
                  </a:cubicBezTo>
                  <a:cubicBezTo>
                    <a:pt x="98" y="69"/>
                    <a:pt x="90" y="112"/>
                    <a:pt x="90" y="150"/>
                  </a:cubicBezTo>
                  <a:cubicBezTo>
                    <a:pt x="90" y="185"/>
                    <a:pt x="105" y="222"/>
                    <a:pt x="144" y="222"/>
                  </a:cubicBezTo>
                  <a:cubicBezTo>
                    <a:pt x="175" y="222"/>
                    <a:pt x="191" y="204"/>
                    <a:pt x="195" y="175"/>
                  </a:cubicBezTo>
                  <a:cubicBezTo>
                    <a:pt x="283" y="175"/>
                    <a:pt x="283" y="175"/>
                    <a:pt x="283" y="175"/>
                  </a:cubicBezTo>
                  <a:cubicBezTo>
                    <a:pt x="275" y="249"/>
                    <a:pt x="218" y="291"/>
                    <a:pt x="144" y="291"/>
                  </a:cubicBezTo>
                  <a:cubicBezTo>
                    <a:pt x="61" y="291"/>
                    <a:pt x="0" y="234"/>
                    <a:pt x="0" y="150"/>
                  </a:cubicBezTo>
                  <a:cubicBezTo>
                    <a:pt x="0" y="62"/>
                    <a:pt x="56" y="0"/>
                    <a:pt x="144" y="0"/>
                  </a:cubicBezTo>
                  <a:cubicBezTo>
                    <a:pt x="213" y="0"/>
                    <a:pt x="274" y="36"/>
                    <a:pt x="280" y="108"/>
                  </a:cubicBezTo>
                  <a:lnTo>
                    <a:pt x="193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381B4380-3B13-4343-ADDB-F7C132374AA5}"/>
                </a:ext>
              </a:extLst>
            </p:cNvPr>
            <p:cNvSpPr/>
            <p:nvPr userDrawn="1"/>
          </p:nvSpPr>
          <p:spPr bwMode="auto">
            <a:xfrm>
              <a:off x="2065338" y="6127750"/>
              <a:ext cx="88900" cy="96838"/>
            </a:xfrm>
            <a:custGeom>
              <a:avLst/>
              <a:gdLst>
                <a:gd name="T0" fmla="*/ 86 w 267"/>
                <a:gd name="T1" fmla="*/ 192 h 291"/>
                <a:gd name="T2" fmla="*/ 101 w 267"/>
                <a:gd name="T3" fmla="*/ 223 h 291"/>
                <a:gd name="T4" fmla="*/ 135 w 267"/>
                <a:gd name="T5" fmla="*/ 233 h 291"/>
                <a:gd name="T6" fmla="*/ 177 w 267"/>
                <a:gd name="T7" fmla="*/ 203 h 291"/>
                <a:gd name="T8" fmla="*/ 133 w 267"/>
                <a:gd name="T9" fmla="*/ 174 h 291"/>
                <a:gd name="T10" fmla="*/ 5 w 267"/>
                <a:gd name="T11" fmla="*/ 84 h 291"/>
                <a:gd name="T12" fmla="*/ 131 w 267"/>
                <a:gd name="T13" fmla="*/ 0 h 291"/>
                <a:gd name="T14" fmla="*/ 258 w 267"/>
                <a:gd name="T15" fmla="*/ 89 h 291"/>
                <a:gd name="T16" fmla="*/ 174 w 267"/>
                <a:gd name="T17" fmla="*/ 89 h 291"/>
                <a:gd name="T18" fmla="*/ 163 w 267"/>
                <a:gd name="T19" fmla="*/ 65 h 291"/>
                <a:gd name="T20" fmla="*/ 134 w 267"/>
                <a:gd name="T21" fmla="*/ 58 h 291"/>
                <a:gd name="T22" fmla="*/ 95 w 267"/>
                <a:gd name="T23" fmla="*/ 79 h 291"/>
                <a:gd name="T24" fmla="*/ 197 w 267"/>
                <a:gd name="T25" fmla="*/ 118 h 291"/>
                <a:gd name="T26" fmla="*/ 267 w 267"/>
                <a:gd name="T27" fmla="*/ 193 h 291"/>
                <a:gd name="T28" fmla="*/ 135 w 267"/>
                <a:gd name="T29" fmla="*/ 291 h 291"/>
                <a:gd name="T30" fmla="*/ 0 w 267"/>
                <a:gd name="T31" fmla="*/ 192 h 291"/>
                <a:gd name="T32" fmla="*/ 86 w 267"/>
                <a:gd name="T33" fmla="*/ 192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291">
                  <a:moveTo>
                    <a:pt x="86" y="192"/>
                  </a:moveTo>
                  <a:cubicBezTo>
                    <a:pt x="86" y="206"/>
                    <a:pt x="92" y="216"/>
                    <a:pt x="101" y="223"/>
                  </a:cubicBezTo>
                  <a:cubicBezTo>
                    <a:pt x="110" y="230"/>
                    <a:pt x="122" y="233"/>
                    <a:pt x="135" y="233"/>
                  </a:cubicBezTo>
                  <a:cubicBezTo>
                    <a:pt x="152" y="233"/>
                    <a:pt x="177" y="225"/>
                    <a:pt x="177" y="203"/>
                  </a:cubicBezTo>
                  <a:cubicBezTo>
                    <a:pt x="177" y="182"/>
                    <a:pt x="149" y="178"/>
                    <a:pt x="133" y="174"/>
                  </a:cubicBezTo>
                  <a:cubicBezTo>
                    <a:pt x="76" y="160"/>
                    <a:pt x="5" y="158"/>
                    <a:pt x="5" y="84"/>
                  </a:cubicBezTo>
                  <a:cubicBezTo>
                    <a:pt x="5" y="18"/>
                    <a:pt x="77" y="0"/>
                    <a:pt x="131" y="0"/>
                  </a:cubicBezTo>
                  <a:cubicBezTo>
                    <a:pt x="191" y="0"/>
                    <a:pt x="255" y="17"/>
                    <a:pt x="258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77"/>
                    <a:pt x="170" y="70"/>
                    <a:pt x="163" y="65"/>
                  </a:cubicBezTo>
                  <a:cubicBezTo>
                    <a:pt x="155" y="60"/>
                    <a:pt x="145" y="58"/>
                    <a:pt x="134" y="58"/>
                  </a:cubicBezTo>
                  <a:cubicBezTo>
                    <a:pt x="119" y="58"/>
                    <a:pt x="95" y="60"/>
                    <a:pt x="95" y="79"/>
                  </a:cubicBezTo>
                  <a:cubicBezTo>
                    <a:pt x="95" y="105"/>
                    <a:pt x="156" y="109"/>
                    <a:pt x="197" y="118"/>
                  </a:cubicBezTo>
                  <a:cubicBezTo>
                    <a:pt x="253" y="130"/>
                    <a:pt x="267" y="170"/>
                    <a:pt x="267" y="193"/>
                  </a:cubicBezTo>
                  <a:cubicBezTo>
                    <a:pt x="267" y="267"/>
                    <a:pt x="197" y="291"/>
                    <a:pt x="135" y="291"/>
                  </a:cubicBezTo>
                  <a:cubicBezTo>
                    <a:pt x="70" y="291"/>
                    <a:pt x="3" y="269"/>
                    <a:pt x="0" y="192"/>
                  </a:cubicBezTo>
                  <a:lnTo>
                    <a:pt x="86" y="19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BFA1597-C884-4144-A869-26A7BE51B90D}"/>
              </a:ext>
            </a:extLst>
          </p:cNvPr>
          <p:cNvCxnSpPr/>
          <p:nvPr userDrawn="1"/>
        </p:nvCxnSpPr>
        <p:spPr>
          <a:xfrm>
            <a:off x="627418" y="2915320"/>
            <a:ext cx="867600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10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692696"/>
            <a:ext cx="10363200" cy="1362075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132856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6417CC-6C78-4BD9-905F-FEAD471F6E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932712" y="6499856"/>
            <a:ext cx="7851920" cy="305794"/>
          </a:xfrm>
        </p:spPr>
        <p:txBody>
          <a:bodyPr anchor="b">
            <a:normAutofit/>
          </a:bodyPr>
          <a:lstStyle>
            <a:lvl1pPr algn="r">
              <a:defRPr sz="1000" baseline="0"/>
            </a:lvl1pPr>
          </a:lstStyle>
          <a:p>
            <a:pPr lvl="0"/>
            <a:r>
              <a:rPr lang="en-US"/>
              <a:t>Click to add footnote</a:t>
            </a:r>
          </a:p>
        </p:txBody>
      </p:sp>
    </p:spTree>
    <p:extLst>
      <p:ext uri="{BB962C8B-B14F-4D97-AF65-F5344CB8AC3E}">
        <p14:creationId xmlns:p14="http://schemas.microsoft.com/office/powerpoint/2010/main" val="66098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8F1A388A-A4ED-4EFF-8AE0-70CFF531404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E655F23F-E880-4BDC-8AD3-FABB0A9F8D95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2C9EAA15-44A7-42D0-BA48-A0D184DD5E37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FDBBA6A1-D5C5-49F2-9461-7D4774941E9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DD906B92-6977-44EC-863E-52C8B74A45C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D192FCE-BF63-4E69-AE56-5DADC1C10349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3AD61E-1EEE-4CC5-B63F-3E2B5609E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6" y="496927"/>
            <a:ext cx="10100448" cy="60797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2411E-BFFF-465E-A0D7-F6DC2FDC8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8165" y="2026423"/>
            <a:ext cx="8655204" cy="43299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2FA66-3589-46BE-8596-AEA53A7EE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88165" y="6356351"/>
            <a:ext cx="6415670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fld id="{FB2D56D8-33AC-4944-97F6-237389C3BC9C}" type="datetime1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65F72-2F18-4138-9C4E-1D1EEC670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8165" y="6356351"/>
            <a:ext cx="8655203" cy="285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D1D97-18D8-45C1-821D-D77143B16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8623" y="559594"/>
            <a:ext cx="804746" cy="5452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500" b="1">
                <a:solidFill>
                  <a:schemeClr val="tx1"/>
                </a:solidFill>
              </a:defRPr>
            </a:lvl1pPr>
          </a:lstStyle>
          <a:p>
            <a:fld id="{C0C3EC5B-4348-466D-90FB-B48FCA4BBB3D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A8B8668-E9B8-41CF-8193-16F5D1D09C26}"/>
              </a:ext>
            </a:extLst>
          </p:cNvPr>
          <p:cNvCxnSpPr/>
          <p:nvPr userDrawn="1"/>
        </p:nvCxnSpPr>
        <p:spPr>
          <a:xfrm>
            <a:off x="638175" y="1148578"/>
            <a:ext cx="1090519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41D819EF-69C6-45EE-8341-A390CE54D9ED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44" y="5699638"/>
            <a:ext cx="967443" cy="69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95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ct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ct val="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ct val="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ct val="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ct val="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EF5E9-75FA-F1FE-1409-023BEA017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D9E674-40F5-CE88-737C-DF4BC1B57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6" y="496927"/>
            <a:ext cx="6200561" cy="607973"/>
          </a:xfrm>
        </p:spPr>
        <p:txBody>
          <a:bodyPr/>
          <a:lstStyle/>
          <a:p>
            <a:r>
              <a:rPr lang="en-GB" dirty="0"/>
              <a:t>Campaign Calculator</a:t>
            </a:r>
            <a:endParaRPr lang="pl-PL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685F23D-160F-E6D5-9B99-E8A2AD4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1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14045B-2328-81E7-7B5F-167C374F1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034" y="1219200"/>
            <a:ext cx="9535335" cy="5393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A931D-657E-7E99-43D7-627F7CC1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6" y="496927"/>
            <a:ext cx="6200561" cy="607973"/>
          </a:xfrm>
        </p:spPr>
        <p:txBody>
          <a:bodyPr/>
          <a:lstStyle/>
          <a:p>
            <a:r>
              <a:rPr lang="en-GB" dirty="0"/>
              <a:t>Action Benchmarks</a:t>
            </a:r>
            <a:endParaRPr lang="pl-PL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9534D3-25B5-C1EF-7010-D77069FB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2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F45856-8086-6C91-C3D6-8F2C1953E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273" y="1219200"/>
            <a:ext cx="6402927" cy="543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52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11EFA-BBE0-BCD9-7430-15E14E259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E5A801-5EAF-AD72-88E0-3D430AD34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6" y="496927"/>
            <a:ext cx="6200561" cy="607973"/>
          </a:xfrm>
        </p:spPr>
        <p:txBody>
          <a:bodyPr/>
          <a:lstStyle/>
          <a:p>
            <a:r>
              <a:rPr lang="en-GB" dirty="0"/>
              <a:t>Mail Categories</a:t>
            </a:r>
            <a:endParaRPr lang="pl-PL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7CAB4F-D6D6-AAB6-055A-0A116E7C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3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985161-0762-D8A0-F103-A89375863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219200"/>
            <a:ext cx="5782482" cy="531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46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1E80D-1E03-B0FF-2E21-CAC4632EA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D80732-A93F-0B9E-A032-87E071FE1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6" y="496927"/>
            <a:ext cx="6200561" cy="607973"/>
          </a:xfrm>
        </p:spPr>
        <p:txBody>
          <a:bodyPr/>
          <a:lstStyle/>
          <a:p>
            <a:r>
              <a:rPr lang="en-GB" dirty="0"/>
              <a:t>Mail Item Database</a:t>
            </a:r>
            <a:endParaRPr lang="pl-PL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FE22AE2-84DB-6DCE-AF19-C5E158794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EC5B-4348-466D-90FB-B48FCA4BBB3D}" type="slidenum">
              <a:rPr lang="en-GB" smtClean="0"/>
              <a:t>4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ADEE2A-612F-D5DB-77A4-404780F0B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219200"/>
            <a:ext cx="8265571" cy="5512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91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6.6.0"/>
  <p:tag name="AS_RELEASE_DATE" val="2026.03.31"/>
  <p:tag name="AS_TITLE" val="Aspose.Slides for Java"/>
  <p:tag name="AS_VERSION" val="26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ustom 157">
      <a:dk1>
        <a:sysClr val="windowText" lastClr="000000"/>
      </a:dk1>
      <a:lt1>
        <a:sysClr val="window" lastClr="FFFFFF"/>
      </a:lt1>
      <a:dk2>
        <a:srgbClr val="FD7E14"/>
      </a:dk2>
      <a:lt2>
        <a:srgbClr val="798080"/>
      </a:lt2>
      <a:accent1>
        <a:srgbClr val="00BFD5"/>
      </a:accent1>
      <a:accent2>
        <a:srgbClr val="4A287B"/>
      </a:accent2>
      <a:accent3>
        <a:srgbClr val="33BF00"/>
      </a:accent3>
      <a:accent4>
        <a:srgbClr val="2A3080"/>
      </a:accent4>
      <a:accent5>
        <a:srgbClr val="FF0048"/>
      </a:accent5>
      <a:accent6>
        <a:srgbClr val="FFCD00"/>
      </a:accent6>
      <a:hlink>
        <a:srgbClr val="0563C1"/>
      </a:hlink>
      <a:folHlink>
        <a:srgbClr val="954F72"/>
      </a:folHlink>
    </a:clrScheme>
    <a:fontScheme name="Custom 13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ICMail Presentation Template 290719.potx  -  AutoRecovered" id="{CF7C327C-8297-4CC8-B080-A42269422132}" vid="{5AA178FC-CB50-430C-AE70-2AD612EF728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2e8b97-0279-4eee-8707-8d5b48a7a463" xsi:nil="true"/>
    <lcf76f155ced4ddcb4097134ff3c332f xmlns="f495c8e7-ccd6-4edf-b371-20a16bf9ea5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192FEE7E56A24EA7A6CED9F726E5DD" ma:contentTypeVersion="19" ma:contentTypeDescription="Create a new document." ma:contentTypeScope="" ma:versionID="eafb979c67fb28a396cbfc8cdf08e03d">
  <xsd:schema xmlns:xsd="http://www.w3.org/2001/XMLSchema" xmlns:xs="http://www.w3.org/2001/XMLSchema" xmlns:p="http://schemas.microsoft.com/office/2006/metadata/properties" xmlns:ns2="f495c8e7-ccd6-4edf-b371-20a16bf9ea5d" xmlns:ns3="f12e8b97-0279-4eee-8707-8d5b48a7a463" targetNamespace="http://schemas.microsoft.com/office/2006/metadata/properties" ma:root="true" ma:fieldsID="eb8a20817496d43e3573f9d6d2f0c577" ns2:_="" ns3:_="">
    <xsd:import namespace="f495c8e7-ccd6-4edf-b371-20a16bf9ea5d"/>
    <xsd:import namespace="f12e8b97-0279-4eee-8707-8d5b48a7a4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95c8e7-ccd6-4edf-b371-20a16bf9e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427408e-edc8-4b7d-bc30-d9cc32d61d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2e8b97-0279-4eee-8707-8d5b48a7a46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c283059-de3f-44aa-a06d-fb43ed07057f}" ma:internalName="TaxCatchAll" ma:showField="CatchAllData" ma:web="f12e8b97-0279-4eee-8707-8d5b48a7a4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6980D2-39AF-4D77-AFCB-A2BB778BB5AA}">
  <ds:schemaRefs>
    <ds:schemaRef ds:uri="http://schemas.microsoft.com/office/2006/metadata/properties"/>
    <ds:schemaRef ds:uri="http://schemas.microsoft.com/office/infopath/2007/PartnerControls"/>
    <ds:schemaRef ds:uri="f12e8b97-0279-4eee-8707-8d5b48a7a463"/>
    <ds:schemaRef ds:uri="f495c8e7-ccd6-4edf-b371-20a16bf9ea5d"/>
  </ds:schemaRefs>
</ds:datastoreItem>
</file>

<file path=customXml/itemProps2.xml><?xml version="1.0" encoding="utf-8"?>
<ds:datastoreItem xmlns:ds="http://schemas.openxmlformats.org/officeDocument/2006/customXml" ds:itemID="{C584CB71-6423-485A-AA23-09EDBF697C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72EED0-6B4D-4B37-8866-B3CFE3F96E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95c8e7-ccd6-4edf-b371-20a16bf9ea5d"/>
    <ds:schemaRef ds:uri="f12e8b97-0279-4eee-8707-8d5b48a7a4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 Theme</vt:lpstr>
      <vt:lpstr>Office Theme</vt:lpstr>
      <vt:lpstr>Campaign Calculator</vt:lpstr>
      <vt:lpstr>Action Benchmarks</vt:lpstr>
      <vt:lpstr>Mail Categories</vt:lpstr>
      <vt:lpstr>Mail Item Database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Tara Pickles</dc:creator>
  <cp:lastModifiedBy>Tara Pickles</cp:lastModifiedBy>
  <cp:revision>2</cp:revision>
  <cp:lastPrinted>2026-06-29T14:19:47Z</cp:lastPrinted>
  <dcterms:created xsi:type="dcterms:W3CDTF">2026-06-29T14:19:47Z</dcterms:created>
  <dcterms:modified xsi:type="dcterms:W3CDTF">2026-06-29T14:33:41Z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0x0101006A192FEE7E56A24EA7A6CED9F726E5DD</vt:lpwstr>
  </property>
  <property fmtid="{D5CDD505-2E9C-101B-9397-08002B2CF9AE}" pid="3" name="MediaServiceImageTags">
    <vt:lpwstr/>
  </property>
</Properties>
</file>