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2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3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80" r:id="rId2"/>
    <p:sldMasterId id="2147483688" r:id="rId3"/>
    <p:sldMasterId id="2147483695" r:id="rId4"/>
  </p:sldMasterIdLst>
  <p:notesMasterIdLst>
    <p:notesMasterId r:id="rId24"/>
  </p:notesMasterIdLst>
  <p:sldIdLst>
    <p:sldId id="256" r:id="rId5"/>
    <p:sldId id="3732" r:id="rId6"/>
    <p:sldId id="280" r:id="rId7"/>
    <p:sldId id="3715" r:id="rId8"/>
    <p:sldId id="3721" r:id="rId9"/>
    <p:sldId id="3720" r:id="rId10"/>
    <p:sldId id="3719" r:id="rId11"/>
    <p:sldId id="3718" r:id="rId12"/>
    <p:sldId id="3716" r:id="rId13"/>
    <p:sldId id="3722" r:id="rId14"/>
    <p:sldId id="284" r:id="rId15"/>
    <p:sldId id="285" r:id="rId16"/>
    <p:sldId id="292" r:id="rId17"/>
    <p:sldId id="295" r:id="rId18"/>
    <p:sldId id="296" r:id="rId19"/>
    <p:sldId id="3705" r:id="rId20"/>
    <p:sldId id="3706" r:id="rId21"/>
    <p:sldId id="3709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an Gibbs" initials="IG" lastIdx="1" clrIdx="0">
    <p:extLst>
      <p:ext uri="{19B8F6BF-5375-455C-9EA6-DF929625EA0E}">
        <p15:presenceInfo xmlns:p15="http://schemas.microsoft.com/office/powerpoint/2012/main" userId="3965111aa86afc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ECEC"/>
    <a:srgbClr val="E5E5E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25" autoAdjust="0"/>
    <p:restoredTop sz="95220" autoAdjust="0"/>
  </p:normalViewPr>
  <p:slideViewPr>
    <p:cSldViewPr snapToGrid="0" showGuides="1">
      <p:cViewPr varScale="1">
        <p:scale>
          <a:sx n="82" d="100"/>
          <a:sy n="82" d="100"/>
        </p:scale>
        <p:origin x="1008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Frequency</a:t>
            </a:r>
            <a:r>
              <a:rPr lang="en-GB" baseline="0" dirty="0"/>
              <a:t> of Exposure Q2’18 to Q4’20</a:t>
            </a:r>
            <a:endParaRPr lang="en-GB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Direct Mail</c:v>
                </c:pt>
              </c:strCache>
            </c:strRef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cat>
            <c:strRef>
              <c:f>Sheet1!$B$1:$L$1</c:f>
              <c:strCache>
                <c:ptCount val="11"/>
                <c:pt idx="0">
                  <c:v>Q2 2018</c:v>
                </c:pt>
                <c:pt idx="1">
                  <c:v>Q3 2018</c:v>
                </c:pt>
                <c:pt idx="2">
                  <c:v>Q4 2018</c:v>
                </c:pt>
                <c:pt idx="3">
                  <c:v>Q1 2019</c:v>
                </c:pt>
                <c:pt idx="4">
                  <c:v>Q2 2019</c:v>
                </c:pt>
                <c:pt idx="5">
                  <c:v>Q3 2019</c:v>
                </c:pt>
                <c:pt idx="6">
                  <c:v>Q4 2019</c:v>
                </c:pt>
                <c:pt idx="7">
                  <c:v>Q1 2020</c:v>
                </c:pt>
                <c:pt idx="8">
                  <c:v>Q2 2020</c:v>
                </c:pt>
                <c:pt idx="9">
                  <c:v>Q3 2020</c:v>
                </c:pt>
                <c:pt idx="10">
                  <c:v>Q4 2020</c:v>
                </c:pt>
              </c:strCache>
            </c:strRef>
          </c:cat>
          <c:val>
            <c:numRef>
              <c:f>Sheet1!$B$2:$L$2</c:f>
              <c:numCache>
                <c:formatCode>0.00</c:formatCode>
                <c:ptCount val="11"/>
                <c:pt idx="0">
                  <c:v>4.1781772692154204</c:v>
                </c:pt>
                <c:pt idx="1">
                  <c:v>4.22837748188023</c:v>
                </c:pt>
                <c:pt idx="2">
                  <c:v>4.1600677324796296</c:v>
                </c:pt>
                <c:pt idx="3">
                  <c:v>4.2018411143996603</c:v>
                </c:pt>
                <c:pt idx="4">
                  <c:v>4.1296055898063404</c:v>
                </c:pt>
                <c:pt idx="5">
                  <c:v>4.4241168816707601</c:v>
                </c:pt>
                <c:pt idx="6">
                  <c:v>4.4350048807498297</c:v>
                </c:pt>
                <c:pt idx="7">
                  <c:v>4.5171838396287196</c:v>
                </c:pt>
                <c:pt idx="8">
                  <c:v>4.5795697071964003</c:v>
                </c:pt>
                <c:pt idx="9">
                  <c:v>4.4253369098304098</c:v>
                </c:pt>
                <c:pt idx="10">
                  <c:v>4.4027557744935502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CBD-47BF-AB31-65AD38EC6F27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Door drops 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Sheet1!$B$1:$L$1</c:f>
              <c:strCache>
                <c:ptCount val="11"/>
                <c:pt idx="0">
                  <c:v>Q2 2018</c:v>
                </c:pt>
                <c:pt idx="1">
                  <c:v>Q3 2018</c:v>
                </c:pt>
                <c:pt idx="2">
                  <c:v>Q4 2018</c:v>
                </c:pt>
                <c:pt idx="3">
                  <c:v>Q1 2019</c:v>
                </c:pt>
                <c:pt idx="4">
                  <c:v>Q2 2019</c:v>
                </c:pt>
                <c:pt idx="5">
                  <c:v>Q3 2019</c:v>
                </c:pt>
                <c:pt idx="6">
                  <c:v>Q4 2019</c:v>
                </c:pt>
                <c:pt idx="7">
                  <c:v>Q1 2020</c:v>
                </c:pt>
                <c:pt idx="8">
                  <c:v>Q2 2020</c:v>
                </c:pt>
                <c:pt idx="9">
                  <c:v>Q3 2020</c:v>
                </c:pt>
                <c:pt idx="10">
                  <c:v>Q4 2020</c:v>
                </c:pt>
              </c:strCache>
            </c:strRef>
          </c:cat>
          <c:val>
            <c:numRef>
              <c:f>Sheet1!$B$3:$L$3</c:f>
              <c:numCache>
                <c:formatCode>0.00</c:formatCode>
                <c:ptCount val="11"/>
                <c:pt idx="0">
                  <c:v>2.7466095506313302</c:v>
                </c:pt>
                <c:pt idx="1">
                  <c:v>2.78232813659623</c:v>
                </c:pt>
                <c:pt idx="2">
                  <c:v>2.7702902465318999</c:v>
                </c:pt>
                <c:pt idx="3">
                  <c:v>2.7043171383299098</c:v>
                </c:pt>
                <c:pt idx="4">
                  <c:v>2.77875446267177</c:v>
                </c:pt>
                <c:pt idx="5">
                  <c:v>2.9731496741233898</c:v>
                </c:pt>
                <c:pt idx="6">
                  <c:v>2.8227873500890599</c:v>
                </c:pt>
                <c:pt idx="7">
                  <c:v>3.00676580698586</c:v>
                </c:pt>
                <c:pt idx="8">
                  <c:v>3.1915556257648801</c:v>
                </c:pt>
                <c:pt idx="9">
                  <c:v>3.0349343017225898</c:v>
                </c:pt>
                <c:pt idx="10">
                  <c:v>3.06218865934756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CBD-47BF-AB31-65AD38EC6F27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Business 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Sheet1!$B$1:$L$1</c:f>
              <c:strCache>
                <c:ptCount val="11"/>
                <c:pt idx="0">
                  <c:v>Q2 2018</c:v>
                </c:pt>
                <c:pt idx="1">
                  <c:v>Q3 2018</c:v>
                </c:pt>
                <c:pt idx="2">
                  <c:v>Q4 2018</c:v>
                </c:pt>
                <c:pt idx="3">
                  <c:v>Q1 2019</c:v>
                </c:pt>
                <c:pt idx="4">
                  <c:v>Q2 2019</c:v>
                </c:pt>
                <c:pt idx="5">
                  <c:v>Q3 2019</c:v>
                </c:pt>
                <c:pt idx="6">
                  <c:v>Q4 2019</c:v>
                </c:pt>
                <c:pt idx="7">
                  <c:v>Q1 2020</c:v>
                </c:pt>
                <c:pt idx="8">
                  <c:v>Q2 2020</c:v>
                </c:pt>
                <c:pt idx="9">
                  <c:v>Q3 2020</c:v>
                </c:pt>
                <c:pt idx="10">
                  <c:v>Q4 2020</c:v>
                </c:pt>
              </c:strCache>
            </c:strRef>
          </c:cat>
          <c:val>
            <c:numRef>
              <c:f>Sheet1!$B$4:$L$4</c:f>
              <c:numCache>
                <c:formatCode>0.00</c:formatCode>
                <c:ptCount val="11"/>
                <c:pt idx="0">
                  <c:v>4.5607398525010501</c:v>
                </c:pt>
                <c:pt idx="1">
                  <c:v>4.5816516538840197</c:v>
                </c:pt>
                <c:pt idx="2">
                  <c:v>4.5393666890370801</c:v>
                </c:pt>
                <c:pt idx="3">
                  <c:v>4.7144983727851999</c:v>
                </c:pt>
                <c:pt idx="4">
                  <c:v>4.5647512431475201</c:v>
                </c:pt>
                <c:pt idx="5">
                  <c:v>4.9937240193061401</c:v>
                </c:pt>
                <c:pt idx="6">
                  <c:v>4.8769188097438301</c:v>
                </c:pt>
                <c:pt idx="7">
                  <c:v>4.9663397595421701</c:v>
                </c:pt>
                <c:pt idx="8">
                  <c:v>4.8695708822509296</c:v>
                </c:pt>
                <c:pt idx="9">
                  <c:v>4.9256937093109103</c:v>
                </c:pt>
                <c:pt idx="10">
                  <c:v>4.88004242709198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CBD-47BF-AB31-65AD38EC6F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32974232"/>
        <c:axId val="532966360"/>
      </c:lineChart>
      <c:catAx>
        <c:axId val="532974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2966360"/>
        <c:crosses val="autoZero"/>
        <c:auto val="1"/>
        <c:lblAlgn val="ctr"/>
        <c:lblOffset val="100"/>
        <c:noMultiLvlLbl val="0"/>
      </c:catAx>
      <c:valAx>
        <c:axId val="532966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00" dirty="0"/>
                  <a:t>Frequency</a:t>
                </a:r>
                <a:r>
                  <a:rPr lang="en-GB" sz="1000" baseline="0" dirty="0"/>
                  <a:t> of exposure / interaction</a:t>
                </a:r>
                <a:endParaRPr lang="en-GB" sz="10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2974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Lifespan</a:t>
            </a:r>
            <a:r>
              <a:rPr lang="en-GB" baseline="0" dirty="0"/>
              <a:t> Q2’18 to Q4’20</a:t>
            </a:r>
            <a:endParaRPr lang="en-GB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Addressed advertising </c:v>
                </c:pt>
              </c:strCache>
            </c:strRef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cat>
            <c:strRef>
              <c:f>Sheet1!$B$1:$L$1</c:f>
              <c:strCache>
                <c:ptCount val="11"/>
                <c:pt idx="0">
                  <c:v>Q2 2018</c:v>
                </c:pt>
                <c:pt idx="1">
                  <c:v>Q3 2018</c:v>
                </c:pt>
                <c:pt idx="2">
                  <c:v>Q4 2018</c:v>
                </c:pt>
                <c:pt idx="3">
                  <c:v>Q1 2019</c:v>
                </c:pt>
                <c:pt idx="4">
                  <c:v>Q2 2019</c:v>
                </c:pt>
                <c:pt idx="5">
                  <c:v>Q3 2019</c:v>
                </c:pt>
                <c:pt idx="6">
                  <c:v>Q4 2019</c:v>
                </c:pt>
                <c:pt idx="7">
                  <c:v>Q1 2020</c:v>
                </c:pt>
                <c:pt idx="8">
                  <c:v>Q2 2020</c:v>
                </c:pt>
                <c:pt idx="9">
                  <c:v>Q3 2020</c:v>
                </c:pt>
                <c:pt idx="10">
                  <c:v>Q4 2020</c:v>
                </c:pt>
              </c:strCache>
            </c:strRef>
          </c:cat>
          <c:val>
            <c:numRef>
              <c:f>Sheet1!$B$2:$L$2</c:f>
              <c:numCache>
                <c:formatCode>0.0</c:formatCode>
                <c:ptCount val="11"/>
                <c:pt idx="0">
                  <c:v>7.3685208440633696</c:v>
                </c:pt>
                <c:pt idx="1">
                  <c:v>8.0360246323239295</c:v>
                </c:pt>
                <c:pt idx="2">
                  <c:v>7.7946075805706201</c:v>
                </c:pt>
                <c:pt idx="3">
                  <c:v>8.0551055433252596</c:v>
                </c:pt>
                <c:pt idx="4">
                  <c:v>7.7379315274644496</c:v>
                </c:pt>
                <c:pt idx="5">
                  <c:v>8.2274783854340008</c:v>
                </c:pt>
                <c:pt idx="6">
                  <c:v>7.79088101641889</c:v>
                </c:pt>
                <c:pt idx="7">
                  <c:v>7.9317127120731801</c:v>
                </c:pt>
                <c:pt idx="8">
                  <c:v>8.4577423290232101</c:v>
                </c:pt>
                <c:pt idx="9">
                  <c:v>8.4434568089813506</c:v>
                </c:pt>
                <c:pt idx="10">
                  <c:v>8.09581587635925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CBD-47BF-AB31-65AD38EC6F27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Door drops 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Sheet1!$B$1:$L$1</c:f>
              <c:strCache>
                <c:ptCount val="11"/>
                <c:pt idx="0">
                  <c:v>Q2 2018</c:v>
                </c:pt>
                <c:pt idx="1">
                  <c:v>Q3 2018</c:v>
                </c:pt>
                <c:pt idx="2">
                  <c:v>Q4 2018</c:v>
                </c:pt>
                <c:pt idx="3">
                  <c:v>Q1 2019</c:v>
                </c:pt>
                <c:pt idx="4">
                  <c:v>Q2 2019</c:v>
                </c:pt>
                <c:pt idx="5">
                  <c:v>Q3 2019</c:v>
                </c:pt>
                <c:pt idx="6">
                  <c:v>Q4 2019</c:v>
                </c:pt>
                <c:pt idx="7">
                  <c:v>Q1 2020</c:v>
                </c:pt>
                <c:pt idx="8">
                  <c:v>Q2 2020</c:v>
                </c:pt>
                <c:pt idx="9">
                  <c:v>Q3 2020</c:v>
                </c:pt>
                <c:pt idx="10">
                  <c:v>Q4 2020</c:v>
                </c:pt>
              </c:strCache>
            </c:strRef>
          </c:cat>
          <c:val>
            <c:numRef>
              <c:f>Sheet1!$B$3:$L$3</c:f>
              <c:numCache>
                <c:formatCode>0.0</c:formatCode>
                <c:ptCount val="11"/>
                <c:pt idx="0">
                  <c:v>5.2809139803103102</c:v>
                </c:pt>
                <c:pt idx="1">
                  <c:v>5.5525020785218304</c:v>
                </c:pt>
                <c:pt idx="2">
                  <c:v>5.4955082788542304</c:v>
                </c:pt>
                <c:pt idx="3">
                  <c:v>6.2217572556220997</c:v>
                </c:pt>
                <c:pt idx="4">
                  <c:v>5.8809726972525498</c:v>
                </c:pt>
                <c:pt idx="5">
                  <c:v>6.1180253916529699</c:v>
                </c:pt>
                <c:pt idx="6">
                  <c:v>5.4262735963868503</c:v>
                </c:pt>
                <c:pt idx="7">
                  <c:v>6.2228434057548903</c:v>
                </c:pt>
                <c:pt idx="8">
                  <c:v>6.8508421428410999</c:v>
                </c:pt>
                <c:pt idx="9">
                  <c:v>6.4119973108155897</c:v>
                </c:pt>
                <c:pt idx="10">
                  <c:v>6.3281901259542304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CBD-47BF-AB31-65AD38EC6F27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Business 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Sheet1!$B$1:$L$1</c:f>
              <c:strCache>
                <c:ptCount val="11"/>
                <c:pt idx="0">
                  <c:v>Q2 2018</c:v>
                </c:pt>
                <c:pt idx="1">
                  <c:v>Q3 2018</c:v>
                </c:pt>
                <c:pt idx="2">
                  <c:v>Q4 2018</c:v>
                </c:pt>
                <c:pt idx="3">
                  <c:v>Q1 2019</c:v>
                </c:pt>
                <c:pt idx="4">
                  <c:v>Q2 2019</c:v>
                </c:pt>
                <c:pt idx="5">
                  <c:v>Q3 2019</c:v>
                </c:pt>
                <c:pt idx="6">
                  <c:v>Q4 2019</c:v>
                </c:pt>
                <c:pt idx="7">
                  <c:v>Q1 2020</c:v>
                </c:pt>
                <c:pt idx="8">
                  <c:v>Q2 2020</c:v>
                </c:pt>
                <c:pt idx="9">
                  <c:v>Q3 2020</c:v>
                </c:pt>
                <c:pt idx="10">
                  <c:v>Q4 2020</c:v>
                </c:pt>
              </c:strCache>
            </c:strRef>
          </c:cat>
          <c:val>
            <c:numRef>
              <c:f>Sheet1!$B$4:$L$4</c:f>
              <c:numCache>
                <c:formatCode>0.0</c:formatCode>
                <c:ptCount val="11"/>
                <c:pt idx="0">
                  <c:v>8.1254990559821305</c:v>
                </c:pt>
                <c:pt idx="1">
                  <c:v>9.3657597741033705</c:v>
                </c:pt>
                <c:pt idx="2">
                  <c:v>8.7877806543322006</c:v>
                </c:pt>
                <c:pt idx="3">
                  <c:v>8.7819048750489301</c:v>
                </c:pt>
                <c:pt idx="4">
                  <c:v>8.7172752428189995</c:v>
                </c:pt>
                <c:pt idx="5">
                  <c:v>9.7923076575699604</c:v>
                </c:pt>
                <c:pt idx="6">
                  <c:v>9.40853851537209</c:v>
                </c:pt>
                <c:pt idx="7">
                  <c:v>9.3710430612858797</c:v>
                </c:pt>
                <c:pt idx="8">
                  <c:v>9.5737065362075793</c:v>
                </c:pt>
                <c:pt idx="9">
                  <c:v>9.4600362606634398</c:v>
                </c:pt>
                <c:pt idx="10">
                  <c:v>9.5350361896620601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CBD-47BF-AB31-65AD38EC6F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32974232"/>
        <c:axId val="532966360"/>
      </c:lineChart>
      <c:catAx>
        <c:axId val="532974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2966360"/>
        <c:crosses val="autoZero"/>
        <c:auto val="1"/>
        <c:lblAlgn val="ctr"/>
        <c:lblOffset val="100"/>
        <c:noMultiLvlLbl val="0"/>
      </c:catAx>
      <c:valAx>
        <c:axId val="532966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00" dirty="0"/>
                  <a:t>Lifespan (days)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2974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Lifespan:</a:t>
            </a:r>
            <a:r>
              <a:rPr lang="en-US" baseline="0" dirty="0"/>
              <a:t> Top Performing Door Drop Categories Q4 2020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Sheet1!$D$4</c:f>
              <c:strCache>
                <c:ptCount val="1"/>
                <c:pt idx="0">
                  <c:v>Volumes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8.3915599672108061E-3"/>
                  <c:y val="4.0787638702058773E-2"/>
                </c:manualLayout>
              </c:layout>
              <c:tx>
                <c:rich>
                  <a:bodyPr/>
                  <a:lstStyle/>
                  <a:p>
                    <a:fld id="{9F0EE054-6BCD-48DF-8341-EFD1E4676C88}" type="CELLRANGE">
                      <a:rPr lang="en-US" dirty="0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3FD3-4B78-99D1-97C068E9E9B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2388DC49-8241-4570-8411-2474984669FB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3FD3-4B78-99D1-97C068E9E9B9}"/>
                </c:ext>
              </c:extLst>
            </c:dLbl>
            <c:dLbl>
              <c:idx val="2"/>
              <c:layout>
                <c:manualLayout>
                  <c:x val="-2.8531303888516737E-2"/>
                  <c:y val="-5.0200170710226186E-2"/>
                </c:manualLayout>
              </c:layout>
              <c:tx>
                <c:rich>
                  <a:bodyPr/>
                  <a:lstStyle/>
                  <a:p>
                    <a:fld id="{1D75C263-744E-4C7F-945A-3A541B998496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3FD3-4B78-99D1-97C068E9E9B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9B87323D-460F-49DA-B0EE-1E9489CE6474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3FD3-4B78-99D1-97C068E9E9B9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A240D25D-0FB6-4855-9883-D6AC5C4F10B6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3FD3-4B78-99D1-97C068E9E9B9}"/>
                </c:ext>
              </c:extLst>
            </c:dLbl>
            <c:dLbl>
              <c:idx val="5"/>
              <c:layout>
                <c:manualLayout>
                  <c:x val="-3.3566239868843221E-3"/>
                  <c:y val="2.823759602450223E-2"/>
                </c:manualLayout>
              </c:layout>
              <c:tx>
                <c:rich>
                  <a:bodyPr/>
                  <a:lstStyle/>
                  <a:p>
                    <a:fld id="{551213E0-DA85-4F0A-8D40-EB6E36070C41}" type="CELLRANGE">
                      <a:rPr lang="en-US" dirty="0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3FD3-4B78-99D1-97C068E9E9B9}"/>
                </c:ext>
              </c:extLst>
            </c:dLbl>
            <c:dLbl>
              <c:idx val="6"/>
              <c:layout>
                <c:manualLayout>
                  <c:x val="-5.7062607777033474E-2"/>
                  <c:y val="-4.7062660040837048E-2"/>
                </c:manualLayout>
              </c:layout>
              <c:tx>
                <c:rich>
                  <a:bodyPr/>
                  <a:lstStyle/>
                  <a:p>
                    <a:fld id="{7132E57A-B9EE-4CFD-B5E8-21AE1529D517}" type="CELLRANGE">
                      <a:rPr lang="en-US" dirty="0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3FD3-4B78-99D1-97C068E9E9B9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DDDE049F-A7F7-4537-A784-09333ED87B92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3FD3-4B78-99D1-97C068E9E9B9}"/>
                </c:ext>
              </c:extLst>
            </c:dLbl>
            <c:dLbl>
              <c:idx val="8"/>
              <c:layout>
                <c:manualLayout>
                  <c:x val="-6.7132479737686448E-2"/>
                  <c:y val="5.6475192049004343E-2"/>
                </c:manualLayout>
              </c:layout>
              <c:tx>
                <c:rich>
                  <a:bodyPr/>
                  <a:lstStyle/>
                  <a:p>
                    <a:fld id="{500C6AD1-0DDD-4514-B3D4-5EEC0840EBEB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1637-453B-A97C-1ABE3902797C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64738291-BBDC-4B6D-BB68-0490C0F9D6D2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1637-453B-A97C-1ABE3902797C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731D2E60-A68E-4FBD-A792-6D03E13DF0E7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1637-453B-A97C-1ABE390279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xVal>
            <c:numRef>
              <c:f>Sheet1!$C$5:$C$15</c:f>
              <c:numCache>
                <c:formatCode>0.0%</c:formatCode>
                <c:ptCount val="11"/>
                <c:pt idx="0">
                  <c:v>0.22579837600556751</c:v>
                </c:pt>
                <c:pt idx="1">
                  <c:v>0.20502816827360082</c:v>
                </c:pt>
                <c:pt idx="2">
                  <c:v>0.18997214537327256</c:v>
                </c:pt>
                <c:pt idx="3">
                  <c:v>0.177285362614513</c:v>
                </c:pt>
                <c:pt idx="4">
                  <c:v>0.13650191270217271</c:v>
                </c:pt>
                <c:pt idx="5">
                  <c:v>0.1267653154612447</c:v>
                </c:pt>
                <c:pt idx="6">
                  <c:v>0.11131769061151209</c:v>
                </c:pt>
                <c:pt idx="7">
                  <c:v>0.10759731404036987</c:v>
                </c:pt>
                <c:pt idx="8">
                  <c:v>0.10382977220565537</c:v>
                </c:pt>
                <c:pt idx="9">
                  <c:v>5.3572725089169992E-2</c:v>
                </c:pt>
                <c:pt idx="10">
                  <c:v>-0.16882650073108618</c:v>
                </c:pt>
              </c:numCache>
            </c:numRef>
          </c:xVal>
          <c:yVal>
            <c:numRef>
              <c:f>Sheet1!$D$5:$D$15</c:f>
              <c:numCache>
                <c:formatCode>#,##0</c:formatCode>
                <c:ptCount val="11"/>
                <c:pt idx="0">
                  <c:v>68.7380231548848</c:v>
                </c:pt>
                <c:pt idx="1">
                  <c:v>596.68423467887305</c:v>
                </c:pt>
                <c:pt idx="2">
                  <c:v>101.271493133685</c:v>
                </c:pt>
                <c:pt idx="3">
                  <c:v>45.087078531687098</c:v>
                </c:pt>
                <c:pt idx="4">
                  <c:v>327.92922790913701</c:v>
                </c:pt>
                <c:pt idx="5">
                  <c:v>76.8854802038163</c:v>
                </c:pt>
                <c:pt idx="6">
                  <c:v>295.46204984515498</c:v>
                </c:pt>
                <c:pt idx="7">
                  <c:v>101.55349374309201</c:v>
                </c:pt>
                <c:pt idx="8">
                  <c:v>258.73332476652001</c:v>
                </c:pt>
                <c:pt idx="9">
                  <c:v>223.28206439856899</c:v>
                </c:pt>
                <c:pt idx="10">
                  <c:v>70.472807393344198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Sheet1!$B$5:$B$15</c15:f>
                <c15:dlblRangeCache>
                  <c:ptCount val="11"/>
                  <c:pt idx="0">
                    <c:v>Mail order/online retailer</c:v>
                  </c:pt>
                  <c:pt idx="1">
                    <c:v>Restaurant or takeaway</c:v>
                  </c:pt>
                  <c:pt idx="2">
                    <c:v>Medical (nhs/dental/private healthcare/chemist/optical)</c:v>
                  </c:pt>
                  <c:pt idx="3">
                    <c:v>Political parties</c:v>
                  </c:pt>
                  <c:pt idx="4">
                    <c:v>Local tradesperson</c:v>
                  </c:pt>
                  <c:pt idx="5">
                    <c:v>Government/council</c:v>
                  </c:pt>
                  <c:pt idx="6">
                    <c:v>Supermarket or grocery store</c:v>
                  </c:pt>
                  <c:pt idx="7">
                    <c:v>Letting or estate agent</c:v>
                  </c:pt>
                  <c:pt idx="8">
                    <c:v>Retailer (e.g. clothing, household electrical etc.)</c:v>
                  </c:pt>
                  <c:pt idx="9">
                    <c:v>Charity</c:v>
                  </c:pt>
                  <c:pt idx="10">
                    <c:v>Tv/broadband/landline/mobile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8-3FD3-4B78-99D1-97C068E9E9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39213920"/>
        <c:axId val="539211952"/>
      </c:scatterChart>
      <c:valAx>
        <c:axId val="539213920"/>
        <c:scaling>
          <c:orientation val="minMax"/>
          <c:min val="5.000000000000001E-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Year on Year % change in Lifespan</a:t>
                </a:r>
              </a:p>
            </c:rich>
          </c:tx>
          <c:layout>
            <c:manualLayout>
              <c:xMode val="edge"/>
              <c:yMode val="edge"/>
              <c:x val="0.36921965231983023"/>
              <c:y val="0.9545060952938575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9211952"/>
        <c:crosses val="autoZero"/>
        <c:crossBetween val="midCat"/>
      </c:valAx>
      <c:valAx>
        <c:axId val="539211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Q4 Mail Volumes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921392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Share</a:t>
            </a:r>
            <a:r>
              <a:rPr lang="en-GB" baseline="0" dirty="0"/>
              <a:t> of Voice (% of </a:t>
            </a:r>
            <a:r>
              <a:rPr lang="en-GB" b="1" baseline="0" dirty="0">
                <a:solidFill>
                  <a:schemeClr val="accent3"/>
                </a:solidFill>
              </a:rPr>
              <a:t>DM</a:t>
            </a:r>
            <a:r>
              <a:rPr lang="en-GB" baseline="0" dirty="0"/>
              <a:t> items) </a:t>
            </a:r>
          </a:p>
          <a:p>
            <a:pPr>
              <a:defRPr/>
            </a:pPr>
            <a:r>
              <a:rPr lang="en-GB" baseline="0" dirty="0"/>
              <a:t>Q4 2020 vs Q4 2019</a:t>
            </a:r>
            <a:endParaRPr lang="en-GB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Q4 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Tesco</c:v>
                </c:pt>
                <c:pt idx="1">
                  <c:v>NHS (National Health Service)</c:v>
                </c:pt>
                <c:pt idx="2">
                  <c:v>Boots</c:v>
                </c:pt>
                <c:pt idx="3">
                  <c:v>Sky</c:v>
                </c:pt>
                <c:pt idx="4">
                  <c:v>Boden</c:v>
                </c:pt>
                <c:pt idx="5">
                  <c:v>Sainsbury`'s</c:v>
                </c:pt>
                <c:pt idx="6">
                  <c:v>Studio</c:v>
                </c:pt>
                <c:pt idx="7">
                  <c:v>Screwfix</c:v>
                </c:pt>
                <c:pt idx="8">
                  <c:v>Matalan</c:v>
                </c:pt>
                <c:pt idx="9">
                  <c:v>Marks &amp; Spencer</c:v>
                </c:pt>
              </c:strCache>
            </c:strRef>
          </c:cat>
          <c:val>
            <c:numRef>
              <c:f>Sheet1!$B$2:$B$11</c:f>
              <c:numCache>
                <c:formatCode>0.0%</c:formatCode>
                <c:ptCount val="10"/>
                <c:pt idx="0">
                  <c:v>2.8138189776457715E-2</c:v>
                </c:pt>
                <c:pt idx="1">
                  <c:v>1.2505862122870096E-2</c:v>
                </c:pt>
                <c:pt idx="2">
                  <c:v>1.6413944036267E-2</c:v>
                </c:pt>
                <c:pt idx="3">
                  <c:v>4.6896982960762858E-3</c:v>
                </c:pt>
                <c:pt idx="4">
                  <c:v>9.223073315616696E-3</c:v>
                </c:pt>
                <c:pt idx="5">
                  <c:v>0</c:v>
                </c:pt>
                <c:pt idx="6">
                  <c:v>1.0629982804439581E-2</c:v>
                </c:pt>
                <c:pt idx="7">
                  <c:v>1.1098952634047209E-2</c:v>
                </c:pt>
                <c:pt idx="8">
                  <c:v>7.5035172737220575E-3</c:v>
                </c:pt>
                <c:pt idx="9">
                  <c:v>7.6598405502579332E-3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19-4B30-840E-59F26859F87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Q4 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Tesco</c:v>
                </c:pt>
                <c:pt idx="1">
                  <c:v>NHS (National Health Service)</c:v>
                </c:pt>
                <c:pt idx="2">
                  <c:v>Boots</c:v>
                </c:pt>
                <c:pt idx="3">
                  <c:v>Sky</c:v>
                </c:pt>
                <c:pt idx="4">
                  <c:v>Boden</c:v>
                </c:pt>
                <c:pt idx="5">
                  <c:v>Sainsbury`'s</c:v>
                </c:pt>
                <c:pt idx="6">
                  <c:v>Studio</c:v>
                </c:pt>
                <c:pt idx="7">
                  <c:v>Screwfix</c:v>
                </c:pt>
                <c:pt idx="8">
                  <c:v>Matalan</c:v>
                </c:pt>
                <c:pt idx="9">
                  <c:v>Marks &amp; Spencer</c:v>
                </c:pt>
              </c:strCache>
            </c:strRef>
          </c:cat>
          <c:val>
            <c:numRef>
              <c:f>Sheet1!$C$2:$C$11</c:f>
              <c:numCache>
                <c:formatCode>0.0%</c:formatCode>
                <c:ptCount val="10"/>
                <c:pt idx="0">
                  <c:v>3.4930375265518059E-2</c:v>
                </c:pt>
                <c:pt idx="1">
                  <c:v>2.2421524663677129E-2</c:v>
                </c:pt>
                <c:pt idx="2">
                  <c:v>1.4160962945480292E-2</c:v>
                </c:pt>
                <c:pt idx="3">
                  <c:v>1.321689874911494E-2</c:v>
                </c:pt>
                <c:pt idx="4">
                  <c:v>1.1328770356384235E-2</c:v>
                </c:pt>
                <c:pt idx="5">
                  <c:v>1.1328770356384235E-2</c:v>
                </c:pt>
                <c:pt idx="6">
                  <c:v>1.1328770356384235E-2</c:v>
                </c:pt>
                <c:pt idx="7">
                  <c:v>1.062072220911022E-2</c:v>
                </c:pt>
                <c:pt idx="8">
                  <c:v>1.0148690110927543E-2</c:v>
                </c:pt>
                <c:pt idx="9">
                  <c:v>9.9126740618362044E-3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919-4B30-840E-59F26859F8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74491368"/>
        <c:axId val="674490056"/>
      </c:barChart>
      <c:catAx>
        <c:axId val="674491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4490056"/>
        <c:crosses val="autoZero"/>
        <c:auto val="1"/>
        <c:lblAlgn val="ctr"/>
        <c:lblOffset val="100"/>
        <c:noMultiLvlLbl val="0"/>
      </c:catAx>
      <c:valAx>
        <c:axId val="674490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4491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Share</a:t>
            </a:r>
            <a:r>
              <a:rPr lang="en-GB" baseline="0" dirty="0"/>
              <a:t> of Voice (% of </a:t>
            </a:r>
            <a:r>
              <a:rPr lang="en-GB" b="1" baseline="0" dirty="0">
                <a:solidFill>
                  <a:schemeClr val="accent3"/>
                </a:solidFill>
              </a:rPr>
              <a:t>Business Mail</a:t>
            </a:r>
            <a:r>
              <a:rPr lang="en-GB" baseline="0" dirty="0"/>
              <a:t> items) </a:t>
            </a:r>
          </a:p>
          <a:p>
            <a:pPr>
              <a:defRPr/>
            </a:pPr>
            <a:r>
              <a:rPr lang="en-GB" baseline="0" dirty="0"/>
              <a:t>Q4 2020 vs Q4 2019</a:t>
            </a:r>
            <a:endParaRPr lang="en-GB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Q4 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NHS (National Health Service)</c:v>
                </c:pt>
                <c:pt idx="1">
                  <c:v>Barclays</c:v>
                </c:pt>
                <c:pt idx="2">
                  <c:v>Santander</c:v>
                </c:pt>
                <c:pt idx="3">
                  <c:v>Tesco</c:v>
                </c:pt>
                <c:pt idx="4">
                  <c:v>Nationwide</c:v>
                </c:pt>
                <c:pt idx="5">
                  <c:v>Halifax</c:v>
                </c:pt>
                <c:pt idx="6">
                  <c:v>HMRC (HM Revenue and Customs)</c:v>
                </c:pt>
                <c:pt idx="7">
                  <c:v>Marks &amp; Spencer</c:v>
                </c:pt>
                <c:pt idx="8">
                  <c:v>HSBC</c:v>
                </c:pt>
                <c:pt idx="9">
                  <c:v>Lloyds Bank</c:v>
                </c:pt>
              </c:strCache>
            </c:strRef>
          </c:cat>
          <c:val>
            <c:numRef>
              <c:f>Sheet1!$B$2:$B$11</c:f>
              <c:numCache>
                <c:formatCode>0.0%</c:formatCode>
                <c:ptCount val="10"/>
                <c:pt idx="0">
                  <c:v>4.903866925901923E-2</c:v>
                </c:pt>
                <c:pt idx="1">
                  <c:v>1.8794556059624108E-2</c:v>
                </c:pt>
                <c:pt idx="2">
                  <c:v>2.3331173039533377E-2</c:v>
                </c:pt>
                <c:pt idx="3">
                  <c:v>2.3115143659537696E-2</c:v>
                </c:pt>
                <c:pt idx="4">
                  <c:v>1.7930438539641391E-2</c:v>
                </c:pt>
                <c:pt idx="5">
                  <c:v>1.771440915964571E-2</c:v>
                </c:pt>
                <c:pt idx="6">
                  <c:v>1.46899978397062E-2</c:v>
                </c:pt>
                <c:pt idx="7">
                  <c:v>8.6411751998271766E-3</c:v>
                </c:pt>
                <c:pt idx="8">
                  <c:v>1.3609850939727802E-2</c:v>
                </c:pt>
                <c:pt idx="9">
                  <c:v>1.7498379779650033E-2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19-4B30-840E-59F26859F87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Q4 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NHS (National Health Service)</c:v>
                </c:pt>
                <c:pt idx="1">
                  <c:v>Barclays</c:v>
                </c:pt>
                <c:pt idx="2">
                  <c:v>Santander</c:v>
                </c:pt>
                <c:pt idx="3">
                  <c:v>Tesco</c:v>
                </c:pt>
                <c:pt idx="4">
                  <c:v>Nationwide</c:v>
                </c:pt>
                <c:pt idx="5">
                  <c:v>Halifax</c:v>
                </c:pt>
                <c:pt idx="6">
                  <c:v>HMRC (HM Revenue and Customs)</c:v>
                </c:pt>
                <c:pt idx="7">
                  <c:v>Marks &amp; Spencer</c:v>
                </c:pt>
                <c:pt idx="8">
                  <c:v>HSBC</c:v>
                </c:pt>
                <c:pt idx="9">
                  <c:v>Lloyds Bank</c:v>
                </c:pt>
              </c:strCache>
            </c:strRef>
          </c:cat>
          <c:val>
            <c:numRef>
              <c:f>Sheet1!$C$2:$C$11</c:f>
              <c:numCache>
                <c:formatCode>0.0%</c:formatCode>
                <c:ptCount val="10"/>
                <c:pt idx="0">
                  <c:v>6.0734090308951674E-2</c:v>
                </c:pt>
                <c:pt idx="1">
                  <c:v>2.719831000792184E-2</c:v>
                </c:pt>
                <c:pt idx="2">
                  <c:v>2.5878003696857672E-2</c:v>
                </c:pt>
                <c:pt idx="3">
                  <c:v>2.5878003696857672E-2</c:v>
                </c:pt>
                <c:pt idx="4">
                  <c:v>2.0332717190388171E-2</c:v>
                </c:pt>
                <c:pt idx="5">
                  <c:v>1.9804594665962502E-2</c:v>
                </c:pt>
                <c:pt idx="6">
                  <c:v>1.9012410879324003E-2</c:v>
                </c:pt>
                <c:pt idx="7">
                  <c:v>1.6899920781621336E-2</c:v>
                </c:pt>
                <c:pt idx="8">
                  <c:v>1.6635859519408502E-2</c:v>
                </c:pt>
                <c:pt idx="9">
                  <c:v>1.6635859519408502E-2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919-4B30-840E-59F26859F8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74491368"/>
        <c:axId val="674490056"/>
      </c:barChart>
      <c:catAx>
        <c:axId val="674491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4490056"/>
        <c:crosses val="autoZero"/>
        <c:auto val="1"/>
        <c:lblAlgn val="ctr"/>
        <c:lblOffset val="100"/>
        <c:noMultiLvlLbl val="0"/>
      </c:catAx>
      <c:valAx>
        <c:axId val="674490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4491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Share</a:t>
            </a:r>
            <a:r>
              <a:rPr lang="en-GB" baseline="0" dirty="0"/>
              <a:t> of Voice (% of </a:t>
            </a:r>
            <a:r>
              <a:rPr lang="en-GB" b="1" baseline="0" dirty="0">
                <a:solidFill>
                  <a:schemeClr val="accent3"/>
                </a:solidFill>
              </a:rPr>
              <a:t>Door Drop </a:t>
            </a:r>
            <a:r>
              <a:rPr lang="en-GB" baseline="0" dirty="0"/>
              <a:t>items) </a:t>
            </a:r>
          </a:p>
          <a:p>
            <a:pPr>
              <a:defRPr/>
            </a:pPr>
            <a:r>
              <a:rPr lang="en-GB" baseline="0" dirty="0"/>
              <a:t>Q4 2020 vs Q4 2019</a:t>
            </a:r>
            <a:endParaRPr lang="en-GB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Q4 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Domino's Pizza</c:v>
                </c:pt>
                <c:pt idx="1">
                  <c:v>Farmfoods</c:v>
                </c:pt>
                <c:pt idx="2">
                  <c:v>ASDA</c:v>
                </c:pt>
                <c:pt idx="3">
                  <c:v>The Salvation Army</c:v>
                </c:pt>
                <c:pt idx="4">
                  <c:v>Papa John`'s Pizza</c:v>
                </c:pt>
                <c:pt idx="5">
                  <c:v>Uber Eats</c:v>
                </c:pt>
                <c:pt idx="6">
                  <c:v>Crisis</c:v>
                </c:pt>
                <c:pt idx="7">
                  <c:v>Pizza Hut</c:v>
                </c:pt>
                <c:pt idx="8">
                  <c:v>Lidl</c:v>
                </c:pt>
                <c:pt idx="9">
                  <c:v>Checkatrade.com</c:v>
                </c:pt>
              </c:strCache>
            </c:strRef>
          </c:cat>
          <c:val>
            <c:numRef>
              <c:f>Sheet1!$B$2:$B$11</c:f>
              <c:numCache>
                <c:formatCode>0.0%</c:formatCode>
                <c:ptCount val="10"/>
                <c:pt idx="0">
                  <c:v>0</c:v>
                </c:pt>
                <c:pt idx="1">
                  <c:v>4.8313878080415047E-2</c:v>
                </c:pt>
                <c:pt idx="2">
                  <c:v>0</c:v>
                </c:pt>
                <c:pt idx="3">
                  <c:v>1.1997405966277562E-2</c:v>
                </c:pt>
                <c:pt idx="4">
                  <c:v>0</c:v>
                </c:pt>
                <c:pt idx="5">
                  <c:v>0</c:v>
                </c:pt>
                <c:pt idx="6">
                  <c:v>1.1024643320363165E-2</c:v>
                </c:pt>
                <c:pt idx="7">
                  <c:v>1.8158236057068743E-2</c:v>
                </c:pt>
                <c:pt idx="8">
                  <c:v>1.264591439688716E-2</c:v>
                </c:pt>
                <c:pt idx="9">
                  <c:v>6.8093385214007783E-3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19-4B30-840E-59F26859F87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Q4 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Domino's Pizza</c:v>
                </c:pt>
                <c:pt idx="1">
                  <c:v>Farmfoods</c:v>
                </c:pt>
                <c:pt idx="2">
                  <c:v>ASDA</c:v>
                </c:pt>
                <c:pt idx="3">
                  <c:v>The Salvation Army</c:v>
                </c:pt>
                <c:pt idx="4">
                  <c:v>Papa John`'s Pizza</c:v>
                </c:pt>
                <c:pt idx="5">
                  <c:v>Uber Eats</c:v>
                </c:pt>
                <c:pt idx="6">
                  <c:v>Crisis</c:v>
                </c:pt>
                <c:pt idx="7">
                  <c:v>Pizza Hut</c:v>
                </c:pt>
                <c:pt idx="8">
                  <c:v>Lidl</c:v>
                </c:pt>
                <c:pt idx="9">
                  <c:v>Checkatrade.com</c:v>
                </c:pt>
              </c:strCache>
            </c:strRef>
          </c:cat>
          <c:val>
            <c:numRef>
              <c:f>Sheet1!$C$2:$C$11</c:f>
              <c:numCache>
                <c:formatCode>0.0%</c:formatCode>
                <c:ptCount val="10"/>
                <c:pt idx="0">
                  <c:v>6.3850216034565532E-2</c:v>
                </c:pt>
                <c:pt idx="1">
                  <c:v>3.0724915986557848E-2</c:v>
                </c:pt>
                <c:pt idx="2">
                  <c:v>2.7844455112818051E-2</c:v>
                </c:pt>
                <c:pt idx="3">
                  <c:v>2.2083533365338453E-2</c:v>
                </c:pt>
                <c:pt idx="4">
                  <c:v>1.9683149303888623E-2</c:v>
                </c:pt>
                <c:pt idx="5">
                  <c:v>1.8722995679308688E-2</c:v>
                </c:pt>
                <c:pt idx="6">
                  <c:v>1.7762842054728757E-2</c:v>
                </c:pt>
                <c:pt idx="7">
                  <c:v>1.7762842054728757E-2</c:v>
                </c:pt>
                <c:pt idx="8">
                  <c:v>1.728276524243879E-2</c:v>
                </c:pt>
                <c:pt idx="9">
                  <c:v>1.5362457993278924E-2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919-4B30-840E-59F26859F8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74491368"/>
        <c:axId val="674490056"/>
      </c:barChart>
      <c:catAx>
        <c:axId val="674491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4490056"/>
        <c:crosses val="autoZero"/>
        <c:auto val="1"/>
        <c:lblAlgn val="ctr"/>
        <c:lblOffset val="100"/>
        <c:noMultiLvlLbl val="0"/>
      </c:catAx>
      <c:valAx>
        <c:axId val="674490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4491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Mail Commercial Actions </a:t>
            </a:r>
            <a:r>
              <a:rPr lang="en-GB" baseline="0" dirty="0"/>
              <a:t>(All Mail Types) % of mail items</a:t>
            </a:r>
            <a:endParaRPr lang="en-GB" dirty="0"/>
          </a:p>
        </c:rich>
      </c:tx>
      <c:layout>
        <c:manualLayout>
          <c:xMode val="edge"/>
          <c:yMode val="edge"/>
          <c:x val="0.18504234431077085"/>
          <c:y val="0.112499993079478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7187500000000001E-2"/>
          <c:y val="0.22596092359984477"/>
          <c:w val="0.86363251820402154"/>
          <c:h val="0.65139120008666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Q4 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Went online for more information</c:v>
                </c:pt>
                <c:pt idx="1">
                  <c:v>Visited sender's website</c:v>
                </c:pt>
                <c:pt idx="2">
                  <c:v>Looked up account details</c:v>
                </c:pt>
                <c:pt idx="3">
                  <c:v>Made a purchase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3.5999999999999997E-2</c:v>
                </c:pt>
                <c:pt idx="1">
                  <c:v>5.7000000000000002E-2</c:v>
                </c:pt>
                <c:pt idx="2">
                  <c:v>3.4000000000000002E-2</c:v>
                </c:pt>
                <c:pt idx="3">
                  <c:v>4.8000000000000001E-2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7A-47B5-B166-694A43681E4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Q4 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Went online for more information</c:v>
                </c:pt>
                <c:pt idx="1">
                  <c:v>Visited sender's website</c:v>
                </c:pt>
                <c:pt idx="2">
                  <c:v>Looked up account details</c:v>
                </c:pt>
                <c:pt idx="3">
                  <c:v>Made a purchase</c:v>
                </c:pt>
              </c:strCache>
            </c:strRef>
          </c:cat>
          <c:val>
            <c:numRef>
              <c:f>Sheet1!$C$2:$C$5</c:f>
              <c:numCache>
                <c:formatCode>0.0%</c:formatCode>
                <c:ptCount val="4"/>
                <c:pt idx="0">
                  <c:v>5.2999999999999999E-2</c:v>
                </c:pt>
                <c:pt idx="1">
                  <c:v>8.4000000000000005E-2</c:v>
                </c:pt>
                <c:pt idx="2">
                  <c:v>0.05</c:v>
                </c:pt>
                <c:pt idx="3">
                  <c:v>5.7000000000000002E-2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7A-47B5-B166-694A43681E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17513264"/>
        <c:axId val="617516544"/>
      </c:barChart>
      <c:catAx>
        <c:axId val="617513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7516544"/>
        <c:crosses val="autoZero"/>
        <c:auto val="1"/>
        <c:lblAlgn val="ctr"/>
        <c:lblOffset val="100"/>
        <c:noMultiLvlLbl val="0"/>
      </c:catAx>
      <c:valAx>
        <c:axId val="617516544"/>
        <c:scaling>
          <c:orientation val="minMax"/>
          <c:max val="0.12000000000000001"/>
        </c:scaling>
        <c:delete val="1"/>
        <c:axPos val="l"/>
        <c:numFmt formatCode="0.0%" sourceLinked="1"/>
        <c:majorTickMark val="out"/>
        <c:minorTickMark val="none"/>
        <c:tickLblPos val="nextTo"/>
        <c:crossAx val="617513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Year-on-year growth in key JICMAIL Metrics</a:t>
            </a:r>
          </a:p>
        </c:rich>
      </c:tx>
      <c:layout>
        <c:manualLayout>
          <c:xMode val="edge"/>
          <c:yMode val="edge"/>
          <c:x val="0.23538792629399929"/>
          <c:y val="1.61078251899328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4002513740885633E-2"/>
          <c:y val="9.6915414892762466E-2"/>
          <c:w val="0.67687632329323999"/>
          <c:h val="0.76509675264553056"/>
        </c:manualLayout>
      </c:layout>
      <c:lineChart>
        <c:grouping val="standard"/>
        <c:varyColors val="0"/>
        <c:ser>
          <c:idx val="0"/>
          <c:order val="0"/>
          <c:tx>
            <c:strRef>
              <c:f>Sheet1!$D$11</c:f>
              <c:strCache>
                <c:ptCount val="1"/>
                <c:pt idx="0">
                  <c:v>Mail Frequency</c:v>
                </c:pt>
              </c:strCache>
            </c:strRef>
          </c:tx>
          <c:spPr>
            <a:ln w="539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Sheet1!$I$10:$S$10</c:f>
              <c:strCache>
                <c:ptCount val="11"/>
                <c:pt idx="0">
                  <c:v>Q2 2018</c:v>
                </c:pt>
                <c:pt idx="1">
                  <c:v>Q3 2018</c:v>
                </c:pt>
                <c:pt idx="2">
                  <c:v>Q4 2018</c:v>
                </c:pt>
                <c:pt idx="3">
                  <c:v>Q1 2019</c:v>
                </c:pt>
                <c:pt idx="4">
                  <c:v>Q2 2019</c:v>
                </c:pt>
                <c:pt idx="5">
                  <c:v>Q3 2019</c:v>
                </c:pt>
                <c:pt idx="6">
                  <c:v>Q4 2019</c:v>
                </c:pt>
                <c:pt idx="7">
                  <c:v>Q1 2020</c:v>
                </c:pt>
                <c:pt idx="8">
                  <c:v>Q2 2020</c:v>
                </c:pt>
                <c:pt idx="9">
                  <c:v>Q3 2020</c:v>
                </c:pt>
                <c:pt idx="10">
                  <c:v>Q4 2020</c:v>
                </c:pt>
              </c:strCache>
            </c:strRef>
          </c:cat>
          <c:val>
            <c:numRef>
              <c:f>Sheet1!$I$11:$S$11</c:f>
              <c:numCache>
                <c:formatCode>0%</c:formatCode>
                <c:ptCount val="11"/>
                <c:pt idx="0">
                  <c:v>-2.2598576393618619E-2</c:v>
                </c:pt>
                <c:pt idx="1">
                  <c:v>1.1466365017933633E-3</c:v>
                </c:pt>
                <c:pt idx="2">
                  <c:v>8.3057117903366784E-3</c:v>
                </c:pt>
                <c:pt idx="3">
                  <c:v>-1.2354411995712078E-2</c:v>
                </c:pt>
                <c:pt idx="4">
                  <c:v>-9.3372450988127298E-3</c:v>
                </c:pt>
                <c:pt idx="5">
                  <c:v>7.4090173412648452E-2</c:v>
                </c:pt>
                <c:pt idx="6">
                  <c:v>4.3335128879137264E-2</c:v>
                </c:pt>
                <c:pt idx="7">
                  <c:v>6.649584752842741E-2</c:v>
                </c:pt>
                <c:pt idx="8">
                  <c:v>0.1392461164248624</c:v>
                </c:pt>
                <c:pt idx="9">
                  <c:v>-1.1907222787376215E-3</c:v>
                </c:pt>
                <c:pt idx="10">
                  <c:v>2.2090021964944695E-2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CDE5-4938-8299-546847D414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43085272"/>
        <c:axId val="443101344"/>
      </c:lineChart>
      <c:catAx>
        <c:axId val="443085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3101344"/>
        <c:crossesAt val="-0.4"/>
        <c:auto val="1"/>
        <c:lblAlgn val="ctr"/>
        <c:lblOffset val="100"/>
        <c:noMultiLvlLbl val="0"/>
      </c:catAx>
      <c:valAx>
        <c:axId val="443101344"/>
        <c:scaling>
          <c:orientation val="minMax"/>
          <c:max val="1.4"/>
          <c:min val="-0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3085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Year-on-year growth in key JICMAIL Metrics</a:t>
            </a:r>
          </a:p>
        </c:rich>
      </c:tx>
      <c:layout>
        <c:manualLayout>
          <c:xMode val="edge"/>
          <c:yMode val="edge"/>
          <c:x val="0.23538792629399929"/>
          <c:y val="1.61078251899328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4002513740885633E-2"/>
          <c:y val="9.6915414892762466E-2"/>
          <c:w val="0.67687632329323999"/>
          <c:h val="0.76509675264553056"/>
        </c:manualLayout>
      </c:layout>
      <c:lineChart>
        <c:grouping val="standard"/>
        <c:varyColors val="0"/>
        <c:ser>
          <c:idx val="0"/>
          <c:order val="0"/>
          <c:tx>
            <c:strRef>
              <c:f>Sheet1!$D$11</c:f>
              <c:strCache>
                <c:ptCount val="1"/>
                <c:pt idx="0">
                  <c:v>Mail Frequency</c:v>
                </c:pt>
              </c:strCache>
            </c:strRef>
          </c:tx>
          <c:spPr>
            <a:ln w="539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Sheet1!$I$10:$S$10</c:f>
              <c:strCache>
                <c:ptCount val="11"/>
                <c:pt idx="0">
                  <c:v>Q2 2018</c:v>
                </c:pt>
                <c:pt idx="1">
                  <c:v>Q3 2018</c:v>
                </c:pt>
                <c:pt idx="2">
                  <c:v>Q4 2018</c:v>
                </c:pt>
                <c:pt idx="3">
                  <c:v>Q1 2019</c:v>
                </c:pt>
                <c:pt idx="4">
                  <c:v>Q2 2019</c:v>
                </c:pt>
                <c:pt idx="5">
                  <c:v>Q3 2019</c:v>
                </c:pt>
                <c:pt idx="6">
                  <c:v>Q4 2019</c:v>
                </c:pt>
                <c:pt idx="7">
                  <c:v>Q1 2020</c:v>
                </c:pt>
                <c:pt idx="8">
                  <c:v>Q2 2020</c:v>
                </c:pt>
                <c:pt idx="9">
                  <c:v>Q3 2020</c:v>
                </c:pt>
                <c:pt idx="10">
                  <c:v>Q4 2020</c:v>
                </c:pt>
              </c:strCache>
            </c:strRef>
          </c:cat>
          <c:val>
            <c:numRef>
              <c:f>Sheet1!$I$11:$S$11</c:f>
              <c:numCache>
                <c:formatCode>0%</c:formatCode>
                <c:ptCount val="11"/>
                <c:pt idx="0">
                  <c:v>-2.2598576393618619E-2</c:v>
                </c:pt>
                <c:pt idx="1">
                  <c:v>1.1466365017933633E-3</c:v>
                </c:pt>
                <c:pt idx="2">
                  <c:v>8.3057117903366784E-3</c:v>
                </c:pt>
                <c:pt idx="3">
                  <c:v>-1.2354411995712078E-2</c:v>
                </c:pt>
                <c:pt idx="4">
                  <c:v>-9.3372450988127298E-3</c:v>
                </c:pt>
                <c:pt idx="5">
                  <c:v>7.4090173412648452E-2</c:v>
                </c:pt>
                <c:pt idx="6">
                  <c:v>4.3335128879137264E-2</c:v>
                </c:pt>
                <c:pt idx="7">
                  <c:v>6.649584752842741E-2</c:v>
                </c:pt>
                <c:pt idx="8">
                  <c:v>0.1392461164248624</c:v>
                </c:pt>
                <c:pt idx="9">
                  <c:v>-1.1907222787376215E-3</c:v>
                </c:pt>
                <c:pt idx="10">
                  <c:v>2.2090021964944695E-2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CDE5-4938-8299-546847D41480}"/>
            </c:ext>
          </c:extLst>
        </c:ser>
        <c:ser>
          <c:idx val="4"/>
          <c:order val="1"/>
          <c:tx>
            <c:strRef>
              <c:f>Sheet1!$D$15</c:f>
              <c:strCache>
                <c:ptCount val="1"/>
                <c:pt idx="0">
                  <c:v>Made a purchase (% items)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Sheet1!$I$10:$S$10</c:f>
              <c:strCache>
                <c:ptCount val="11"/>
                <c:pt idx="0">
                  <c:v>Q2 2018</c:v>
                </c:pt>
                <c:pt idx="1">
                  <c:v>Q3 2018</c:v>
                </c:pt>
                <c:pt idx="2">
                  <c:v>Q4 2018</c:v>
                </c:pt>
                <c:pt idx="3">
                  <c:v>Q1 2019</c:v>
                </c:pt>
                <c:pt idx="4">
                  <c:v>Q2 2019</c:v>
                </c:pt>
                <c:pt idx="5">
                  <c:v>Q3 2019</c:v>
                </c:pt>
                <c:pt idx="6">
                  <c:v>Q4 2019</c:v>
                </c:pt>
                <c:pt idx="7">
                  <c:v>Q1 2020</c:v>
                </c:pt>
                <c:pt idx="8">
                  <c:v>Q2 2020</c:v>
                </c:pt>
                <c:pt idx="9">
                  <c:v>Q3 2020</c:v>
                </c:pt>
                <c:pt idx="10">
                  <c:v>Q4 2020</c:v>
                </c:pt>
              </c:strCache>
            </c:strRef>
          </c:cat>
          <c:val>
            <c:numRef>
              <c:f>Sheet1!$I$15:$S$15</c:f>
              <c:numCache>
                <c:formatCode>0%</c:formatCode>
                <c:ptCount val="11"/>
                <c:pt idx="0">
                  <c:v>-6.9278367454947642E-2</c:v>
                </c:pt>
                <c:pt idx="1">
                  <c:v>-8.9057989913889024E-2</c:v>
                </c:pt>
                <c:pt idx="2">
                  <c:v>7.279324012517141E-2</c:v>
                </c:pt>
                <c:pt idx="3">
                  <c:v>7.0896054426522692E-2</c:v>
                </c:pt>
                <c:pt idx="4">
                  <c:v>4.5579537290483918E-2</c:v>
                </c:pt>
                <c:pt idx="5">
                  <c:v>0.23419040571595384</c:v>
                </c:pt>
                <c:pt idx="6">
                  <c:v>-0.10069960715830106</c:v>
                </c:pt>
                <c:pt idx="7">
                  <c:v>-2.6281515373272168E-2</c:v>
                </c:pt>
                <c:pt idx="8">
                  <c:v>0.27354590863214434</c:v>
                </c:pt>
                <c:pt idx="9">
                  <c:v>1.4407610064263388E-2</c:v>
                </c:pt>
                <c:pt idx="10">
                  <c:v>0.18326375452255128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4-CDE5-4938-8299-546847D414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43085272"/>
        <c:axId val="443101344"/>
      </c:lineChart>
      <c:catAx>
        <c:axId val="443085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3101344"/>
        <c:crossesAt val="-0.4"/>
        <c:auto val="1"/>
        <c:lblAlgn val="ctr"/>
        <c:lblOffset val="100"/>
        <c:noMultiLvlLbl val="0"/>
      </c:catAx>
      <c:valAx>
        <c:axId val="443101344"/>
        <c:scaling>
          <c:orientation val="minMax"/>
          <c:max val="1.4"/>
          <c:min val="-0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3085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Year-on-year growth in key JICMAIL Metrics</a:t>
            </a:r>
          </a:p>
        </c:rich>
      </c:tx>
      <c:layout>
        <c:manualLayout>
          <c:xMode val="edge"/>
          <c:yMode val="edge"/>
          <c:x val="0.23538792629399929"/>
          <c:y val="1.61078251899328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4002513740885633E-2"/>
          <c:y val="9.6915414892762466E-2"/>
          <c:w val="0.67687632329323999"/>
          <c:h val="0.76509675264553056"/>
        </c:manualLayout>
      </c:layout>
      <c:lineChart>
        <c:grouping val="standard"/>
        <c:varyColors val="0"/>
        <c:ser>
          <c:idx val="0"/>
          <c:order val="0"/>
          <c:tx>
            <c:strRef>
              <c:f>Sheet1!$D$11</c:f>
              <c:strCache>
                <c:ptCount val="1"/>
                <c:pt idx="0">
                  <c:v>Mail Frequency</c:v>
                </c:pt>
              </c:strCache>
            </c:strRef>
          </c:tx>
          <c:spPr>
            <a:ln w="539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Sheet1!$I$10:$S$10</c:f>
              <c:strCache>
                <c:ptCount val="11"/>
                <c:pt idx="0">
                  <c:v>Q2 2018</c:v>
                </c:pt>
                <c:pt idx="1">
                  <c:v>Q3 2018</c:v>
                </c:pt>
                <c:pt idx="2">
                  <c:v>Q4 2018</c:v>
                </c:pt>
                <c:pt idx="3">
                  <c:v>Q1 2019</c:v>
                </c:pt>
                <c:pt idx="4">
                  <c:v>Q2 2019</c:v>
                </c:pt>
                <c:pt idx="5">
                  <c:v>Q3 2019</c:v>
                </c:pt>
                <c:pt idx="6">
                  <c:v>Q4 2019</c:v>
                </c:pt>
                <c:pt idx="7">
                  <c:v>Q1 2020</c:v>
                </c:pt>
                <c:pt idx="8">
                  <c:v>Q2 2020</c:v>
                </c:pt>
                <c:pt idx="9">
                  <c:v>Q3 2020</c:v>
                </c:pt>
                <c:pt idx="10">
                  <c:v>Q4 2020</c:v>
                </c:pt>
              </c:strCache>
            </c:strRef>
          </c:cat>
          <c:val>
            <c:numRef>
              <c:f>Sheet1!$I$11:$S$11</c:f>
              <c:numCache>
                <c:formatCode>0%</c:formatCode>
                <c:ptCount val="11"/>
                <c:pt idx="0">
                  <c:v>-2.2598576393618619E-2</c:v>
                </c:pt>
                <c:pt idx="1">
                  <c:v>1.1466365017933633E-3</c:v>
                </c:pt>
                <c:pt idx="2">
                  <c:v>8.3057117903366784E-3</c:v>
                </c:pt>
                <c:pt idx="3">
                  <c:v>-1.2354411995712078E-2</c:v>
                </c:pt>
                <c:pt idx="4">
                  <c:v>-9.3372450988127298E-3</c:v>
                </c:pt>
                <c:pt idx="5">
                  <c:v>7.4090173412648452E-2</c:v>
                </c:pt>
                <c:pt idx="6">
                  <c:v>4.3335128879137264E-2</c:v>
                </c:pt>
                <c:pt idx="7">
                  <c:v>6.649584752842741E-2</c:v>
                </c:pt>
                <c:pt idx="8">
                  <c:v>0.1392461164248624</c:v>
                </c:pt>
                <c:pt idx="9">
                  <c:v>-1.1907222787376215E-3</c:v>
                </c:pt>
                <c:pt idx="10">
                  <c:v>2.2090021964944695E-2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CDE5-4938-8299-546847D41480}"/>
            </c:ext>
          </c:extLst>
        </c:ser>
        <c:ser>
          <c:idx val="1"/>
          <c:order val="1"/>
          <c:tx>
            <c:strRef>
              <c:f>Sheet1!$D$12</c:f>
              <c:strCache>
                <c:ptCount val="1"/>
                <c:pt idx="0">
                  <c:v>Visited sender's website (% items)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strRef>
              <c:f>Sheet1!$I$10:$S$10</c:f>
              <c:strCache>
                <c:ptCount val="11"/>
                <c:pt idx="0">
                  <c:v>Q2 2018</c:v>
                </c:pt>
                <c:pt idx="1">
                  <c:v>Q3 2018</c:v>
                </c:pt>
                <c:pt idx="2">
                  <c:v>Q4 2018</c:v>
                </c:pt>
                <c:pt idx="3">
                  <c:v>Q1 2019</c:v>
                </c:pt>
                <c:pt idx="4">
                  <c:v>Q2 2019</c:v>
                </c:pt>
                <c:pt idx="5">
                  <c:v>Q3 2019</c:v>
                </c:pt>
                <c:pt idx="6">
                  <c:v>Q4 2019</c:v>
                </c:pt>
                <c:pt idx="7">
                  <c:v>Q1 2020</c:v>
                </c:pt>
                <c:pt idx="8">
                  <c:v>Q2 2020</c:v>
                </c:pt>
                <c:pt idx="9">
                  <c:v>Q3 2020</c:v>
                </c:pt>
                <c:pt idx="10">
                  <c:v>Q4 2020</c:v>
                </c:pt>
              </c:strCache>
            </c:strRef>
          </c:cat>
          <c:val>
            <c:numRef>
              <c:f>Sheet1!$I$12:$S$12</c:f>
              <c:numCache>
                <c:formatCode>0%</c:formatCode>
                <c:ptCount val="11"/>
                <c:pt idx="0">
                  <c:v>0.14932039034329692</c:v>
                </c:pt>
                <c:pt idx="1">
                  <c:v>5.17620695301515E-2</c:v>
                </c:pt>
                <c:pt idx="2">
                  <c:v>-1.8063539627519276E-2</c:v>
                </c:pt>
                <c:pt idx="3">
                  <c:v>0.12797394253389882</c:v>
                </c:pt>
                <c:pt idx="4">
                  <c:v>-4.5344171342323047E-2</c:v>
                </c:pt>
                <c:pt idx="5">
                  <c:v>4.0472456715798577E-2</c:v>
                </c:pt>
                <c:pt idx="6">
                  <c:v>5.5215254381539847E-2</c:v>
                </c:pt>
                <c:pt idx="7">
                  <c:v>0.10625803342176598</c:v>
                </c:pt>
                <c:pt idx="8">
                  <c:v>0.75789677283321288</c:v>
                </c:pt>
                <c:pt idx="9">
                  <c:v>0.3271680763266922</c:v>
                </c:pt>
                <c:pt idx="10">
                  <c:v>0.4685405280206052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CDE5-4938-8299-546847D41480}"/>
            </c:ext>
          </c:extLst>
        </c:ser>
        <c:ser>
          <c:idx val="4"/>
          <c:order val="2"/>
          <c:tx>
            <c:strRef>
              <c:f>Sheet1!$D$15</c:f>
              <c:strCache>
                <c:ptCount val="1"/>
                <c:pt idx="0">
                  <c:v>Made a purchase (% items)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Sheet1!$I$10:$S$10</c:f>
              <c:strCache>
                <c:ptCount val="11"/>
                <c:pt idx="0">
                  <c:v>Q2 2018</c:v>
                </c:pt>
                <c:pt idx="1">
                  <c:v>Q3 2018</c:v>
                </c:pt>
                <c:pt idx="2">
                  <c:v>Q4 2018</c:v>
                </c:pt>
                <c:pt idx="3">
                  <c:v>Q1 2019</c:v>
                </c:pt>
                <c:pt idx="4">
                  <c:v>Q2 2019</c:v>
                </c:pt>
                <c:pt idx="5">
                  <c:v>Q3 2019</c:v>
                </c:pt>
                <c:pt idx="6">
                  <c:v>Q4 2019</c:v>
                </c:pt>
                <c:pt idx="7">
                  <c:v>Q1 2020</c:v>
                </c:pt>
                <c:pt idx="8">
                  <c:v>Q2 2020</c:v>
                </c:pt>
                <c:pt idx="9">
                  <c:v>Q3 2020</c:v>
                </c:pt>
                <c:pt idx="10">
                  <c:v>Q4 2020</c:v>
                </c:pt>
              </c:strCache>
            </c:strRef>
          </c:cat>
          <c:val>
            <c:numRef>
              <c:f>Sheet1!$I$15:$S$15</c:f>
              <c:numCache>
                <c:formatCode>0%</c:formatCode>
                <c:ptCount val="11"/>
                <c:pt idx="0">
                  <c:v>-6.9278367454947642E-2</c:v>
                </c:pt>
                <c:pt idx="1">
                  <c:v>-8.9057989913889024E-2</c:v>
                </c:pt>
                <c:pt idx="2">
                  <c:v>7.279324012517141E-2</c:v>
                </c:pt>
                <c:pt idx="3">
                  <c:v>7.0896054426522692E-2</c:v>
                </c:pt>
                <c:pt idx="4">
                  <c:v>4.5579537290483918E-2</c:v>
                </c:pt>
                <c:pt idx="5">
                  <c:v>0.23419040571595384</c:v>
                </c:pt>
                <c:pt idx="6">
                  <c:v>-0.10069960715830106</c:v>
                </c:pt>
                <c:pt idx="7">
                  <c:v>-2.6281515373272168E-2</c:v>
                </c:pt>
                <c:pt idx="8">
                  <c:v>0.27354590863214434</c:v>
                </c:pt>
                <c:pt idx="9">
                  <c:v>1.4407610064263388E-2</c:v>
                </c:pt>
                <c:pt idx="10">
                  <c:v>0.18326375452255128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4-CDE5-4938-8299-546847D414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43085272"/>
        <c:axId val="443101344"/>
      </c:lineChart>
      <c:catAx>
        <c:axId val="443085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3101344"/>
        <c:crossesAt val="-0.4"/>
        <c:auto val="1"/>
        <c:lblAlgn val="ctr"/>
        <c:lblOffset val="100"/>
        <c:noMultiLvlLbl val="0"/>
      </c:catAx>
      <c:valAx>
        <c:axId val="443101344"/>
        <c:scaling>
          <c:orientation val="minMax"/>
          <c:max val="1.4"/>
          <c:min val="-0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3085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Year-on-year growth in key JICMAIL Metrics</a:t>
            </a:r>
          </a:p>
        </c:rich>
      </c:tx>
      <c:layout>
        <c:manualLayout>
          <c:xMode val="edge"/>
          <c:yMode val="edge"/>
          <c:x val="0.23538792629399929"/>
          <c:y val="1.61078251899328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4002513740885633E-2"/>
          <c:y val="9.6915414892762466E-2"/>
          <c:w val="0.67687632329323999"/>
          <c:h val="0.76509675264553056"/>
        </c:manualLayout>
      </c:layout>
      <c:lineChart>
        <c:grouping val="standard"/>
        <c:varyColors val="0"/>
        <c:ser>
          <c:idx val="0"/>
          <c:order val="0"/>
          <c:tx>
            <c:strRef>
              <c:f>Sheet1!$D$11</c:f>
              <c:strCache>
                <c:ptCount val="1"/>
                <c:pt idx="0">
                  <c:v>Mail Frequency</c:v>
                </c:pt>
              </c:strCache>
            </c:strRef>
          </c:tx>
          <c:spPr>
            <a:ln w="539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Sheet1!$I$10:$S$10</c:f>
              <c:strCache>
                <c:ptCount val="11"/>
                <c:pt idx="0">
                  <c:v>Q2 2018</c:v>
                </c:pt>
                <c:pt idx="1">
                  <c:v>Q3 2018</c:v>
                </c:pt>
                <c:pt idx="2">
                  <c:v>Q4 2018</c:v>
                </c:pt>
                <c:pt idx="3">
                  <c:v>Q1 2019</c:v>
                </c:pt>
                <c:pt idx="4">
                  <c:v>Q2 2019</c:v>
                </c:pt>
                <c:pt idx="5">
                  <c:v>Q3 2019</c:v>
                </c:pt>
                <c:pt idx="6">
                  <c:v>Q4 2019</c:v>
                </c:pt>
                <c:pt idx="7">
                  <c:v>Q1 2020</c:v>
                </c:pt>
                <c:pt idx="8">
                  <c:v>Q2 2020</c:v>
                </c:pt>
                <c:pt idx="9">
                  <c:v>Q3 2020</c:v>
                </c:pt>
                <c:pt idx="10">
                  <c:v>Q4 2020</c:v>
                </c:pt>
              </c:strCache>
            </c:strRef>
          </c:cat>
          <c:val>
            <c:numRef>
              <c:f>Sheet1!$I$11:$S$11</c:f>
              <c:numCache>
                <c:formatCode>0%</c:formatCode>
                <c:ptCount val="11"/>
                <c:pt idx="0">
                  <c:v>-2.2598576393618619E-2</c:v>
                </c:pt>
                <c:pt idx="1">
                  <c:v>1.1466365017933633E-3</c:v>
                </c:pt>
                <c:pt idx="2">
                  <c:v>8.3057117903366784E-3</c:v>
                </c:pt>
                <c:pt idx="3">
                  <c:v>-1.2354411995712078E-2</c:v>
                </c:pt>
                <c:pt idx="4">
                  <c:v>-9.3372450988127298E-3</c:v>
                </c:pt>
                <c:pt idx="5">
                  <c:v>7.4090173412648452E-2</c:v>
                </c:pt>
                <c:pt idx="6">
                  <c:v>4.3335128879137264E-2</c:v>
                </c:pt>
                <c:pt idx="7">
                  <c:v>6.649584752842741E-2</c:v>
                </c:pt>
                <c:pt idx="8">
                  <c:v>0.1392461164248624</c:v>
                </c:pt>
                <c:pt idx="9">
                  <c:v>-1.1907222787376215E-3</c:v>
                </c:pt>
                <c:pt idx="10">
                  <c:v>2.2090021964944695E-2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CDE5-4938-8299-546847D41480}"/>
            </c:ext>
          </c:extLst>
        </c:ser>
        <c:ser>
          <c:idx val="1"/>
          <c:order val="1"/>
          <c:tx>
            <c:strRef>
              <c:f>Sheet1!$D$12</c:f>
              <c:strCache>
                <c:ptCount val="1"/>
                <c:pt idx="0">
                  <c:v>Visited sender's website (% items)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strRef>
              <c:f>Sheet1!$I$10:$S$10</c:f>
              <c:strCache>
                <c:ptCount val="11"/>
                <c:pt idx="0">
                  <c:v>Q2 2018</c:v>
                </c:pt>
                <c:pt idx="1">
                  <c:v>Q3 2018</c:v>
                </c:pt>
                <c:pt idx="2">
                  <c:v>Q4 2018</c:v>
                </c:pt>
                <c:pt idx="3">
                  <c:v>Q1 2019</c:v>
                </c:pt>
                <c:pt idx="4">
                  <c:v>Q2 2019</c:v>
                </c:pt>
                <c:pt idx="5">
                  <c:v>Q3 2019</c:v>
                </c:pt>
                <c:pt idx="6">
                  <c:v>Q4 2019</c:v>
                </c:pt>
                <c:pt idx="7">
                  <c:v>Q1 2020</c:v>
                </c:pt>
                <c:pt idx="8">
                  <c:v>Q2 2020</c:v>
                </c:pt>
                <c:pt idx="9">
                  <c:v>Q3 2020</c:v>
                </c:pt>
                <c:pt idx="10">
                  <c:v>Q4 2020</c:v>
                </c:pt>
              </c:strCache>
            </c:strRef>
          </c:cat>
          <c:val>
            <c:numRef>
              <c:f>Sheet1!$I$12:$S$12</c:f>
              <c:numCache>
                <c:formatCode>0%</c:formatCode>
                <c:ptCount val="11"/>
                <c:pt idx="0">
                  <c:v>0.14932039034329692</c:v>
                </c:pt>
                <c:pt idx="1">
                  <c:v>5.17620695301515E-2</c:v>
                </c:pt>
                <c:pt idx="2">
                  <c:v>-1.8063539627519276E-2</c:v>
                </c:pt>
                <c:pt idx="3">
                  <c:v>0.12797394253389882</c:v>
                </c:pt>
                <c:pt idx="4">
                  <c:v>-4.5344171342323047E-2</c:v>
                </c:pt>
                <c:pt idx="5">
                  <c:v>4.0472456715798577E-2</c:v>
                </c:pt>
                <c:pt idx="6">
                  <c:v>5.5215254381539847E-2</c:v>
                </c:pt>
                <c:pt idx="7">
                  <c:v>0.10625803342176598</c:v>
                </c:pt>
                <c:pt idx="8">
                  <c:v>0.75789677283321288</c:v>
                </c:pt>
                <c:pt idx="9">
                  <c:v>0.3271680763266922</c:v>
                </c:pt>
                <c:pt idx="10">
                  <c:v>0.4685405280206052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CDE5-4938-8299-546847D41480}"/>
            </c:ext>
          </c:extLst>
        </c:ser>
        <c:ser>
          <c:idx val="3"/>
          <c:order val="2"/>
          <c:tx>
            <c:strRef>
              <c:f>Sheet1!$D$14</c:f>
              <c:strCache>
                <c:ptCount val="1"/>
                <c:pt idx="0">
                  <c:v>Looked up account details (% items)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Sheet1!$I$10:$S$10</c:f>
              <c:strCache>
                <c:ptCount val="11"/>
                <c:pt idx="0">
                  <c:v>Q2 2018</c:v>
                </c:pt>
                <c:pt idx="1">
                  <c:v>Q3 2018</c:v>
                </c:pt>
                <c:pt idx="2">
                  <c:v>Q4 2018</c:v>
                </c:pt>
                <c:pt idx="3">
                  <c:v>Q1 2019</c:v>
                </c:pt>
                <c:pt idx="4">
                  <c:v>Q2 2019</c:v>
                </c:pt>
                <c:pt idx="5">
                  <c:v>Q3 2019</c:v>
                </c:pt>
                <c:pt idx="6">
                  <c:v>Q4 2019</c:v>
                </c:pt>
                <c:pt idx="7">
                  <c:v>Q1 2020</c:v>
                </c:pt>
                <c:pt idx="8">
                  <c:v>Q2 2020</c:v>
                </c:pt>
                <c:pt idx="9">
                  <c:v>Q3 2020</c:v>
                </c:pt>
                <c:pt idx="10">
                  <c:v>Q4 2020</c:v>
                </c:pt>
              </c:strCache>
            </c:strRef>
          </c:cat>
          <c:val>
            <c:numRef>
              <c:f>Sheet1!$I$14:$S$14</c:f>
              <c:numCache>
                <c:formatCode>0%</c:formatCode>
                <c:ptCount val="11"/>
                <c:pt idx="0">
                  <c:v>-9.0812248805479112E-2</c:v>
                </c:pt>
                <c:pt idx="1">
                  <c:v>-4.4868409832610201E-4</c:v>
                </c:pt>
                <c:pt idx="2">
                  <c:v>-9.3818934335150317E-2</c:v>
                </c:pt>
                <c:pt idx="3">
                  <c:v>-6.1575565821154421E-2</c:v>
                </c:pt>
                <c:pt idx="4">
                  <c:v>-2.1546425532256497E-2</c:v>
                </c:pt>
                <c:pt idx="5">
                  <c:v>2.8214692056049984E-5</c:v>
                </c:pt>
                <c:pt idx="6">
                  <c:v>-9.2334741823757893E-2</c:v>
                </c:pt>
                <c:pt idx="7">
                  <c:v>0.16107994959856065</c:v>
                </c:pt>
                <c:pt idx="8">
                  <c:v>0.99206267353579958</c:v>
                </c:pt>
                <c:pt idx="9">
                  <c:v>0.28640067044840389</c:v>
                </c:pt>
                <c:pt idx="10">
                  <c:v>0.46724231161716157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CDE5-4938-8299-546847D41480}"/>
            </c:ext>
          </c:extLst>
        </c:ser>
        <c:ser>
          <c:idx val="4"/>
          <c:order val="3"/>
          <c:tx>
            <c:strRef>
              <c:f>Sheet1!$D$15</c:f>
              <c:strCache>
                <c:ptCount val="1"/>
                <c:pt idx="0">
                  <c:v>Made a purchase (% items)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Sheet1!$I$10:$S$10</c:f>
              <c:strCache>
                <c:ptCount val="11"/>
                <c:pt idx="0">
                  <c:v>Q2 2018</c:v>
                </c:pt>
                <c:pt idx="1">
                  <c:v>Q3 2018</c:v>
                </c:pt>
                <c:pt idx="2">
                  <c:v>Q4 2018</c:v>
                </c:pt>
                <c:pt idx="3">
                  <c:v>Q1 2019</c:v>
                </c:pt>
                <c:pt idx="4">
                  <c:v>Q2 2019</c:v>
                </c:pt>
                <c:pt idx="5">
                  <c:v>Q3 2019</c:v>
                </c:pt>
                <c:pt idx="6">
                  <c:v>Q4 2019</c:v>
                </c:pt>
                <c:pt idx="7">
                  <c:v>Q1 2020</c:v>
                </c:pt>
                <c:pt idx="8">
                  <c:v>Q2 2020</c:v>
                </c:pt>
                <c:pt idx="9">
                  <c:v>Q3 2020</c:v>
                </c:pt>
                <c:pt idx="10">
                  <c:v>Q4 2020</c:v>
                </c:pt>
              </c:strCache>
            </c:strRef>
          </c:cat>
          <c:val>
            <c:numRef>
              <c:f>Sheet1!$I$15:$S$15</c:f>
              <c:numCache>
                <c:formatCode>0%</c:formatCode>
                <c:ptCount val="11"/>
                <c:pt idx="0">
                  <c:v>-6.9278367454947642E-2</c:v>
                </c:pt>
                <c:pt idx="1">
                  <c:v>-8.9057989913889024E-2</c:v>
                </c:pt>
                <c:pt idx="2">
                  <c:v>7.279324012517141E-2</c:v>
                </c:pt>
                <c:pt idx="3">
                  <c:v>7.0896054426522692E-2</c:v>
                </c:pt>
                <c:pt idx="4">
                  <c:v>4.5579537290483918E-2</c:v>
                </c:pt>
                <c:pt idx="5">
                  <c:v>0.23419040571595384</c:v>
                </c:pt>
                <c:pt idx="6">
                  <c:v>-0.10069960715830106</c:v>
                </c:pt>
                <c:pt idx="7">
                  <c:v>-2.6281515373272168E-2</c:v>
                </c:pt>
                <c:pt idx="8">
                  <c:v>0.27354590863214434</c:v>
                </c:pt>
                <c:pt idx="9">
                  <c:v>1.4407610064263388E-2</c:v>
                </c:pt>
                <c:pt idx="10">
                  <c:v>0.18326375452255128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4-CDE5-4938-8299-546847D414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43085272"/>
        <c:axId val="443101344"/>
      </c:lineChart>
      <c:catAx>
        <c:axId val="443085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3101344"/>
        <c:crossesAt val="-0.4"/>
        <c:auto val="1"/>
        <c:lblAlgn val="ctr"/>
        <c:lblOffset val="100"/>
        <c:noMultiLvlLbl val="0"/>
      </c:catAx>
      <c:valAx>
        <c:axId val="443101344"/>
        <c:scaling>
          <c:orientation val="minMax"/>
          <c:max val="1.4"/>
          <c:min val="-0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3085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Year-on-year growth in key JICMAIL Metrics</a:t>
            </a:r>
          </a:p>
        </c:rich>
      </c:tx>
      <c:layout>
        <c:manualLayout>
          <c:xMode val="edge"/>
          <c:yMode val="edge"/>
          <c:x val="0.23538792629399929"/>
          <c:y val="1.61078251899328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4002513740885633E-2"/>
          <c:y val="9.6915414892762466E-2"/>
          <c:w val="0.67687632329323999"/>
          <c:h val="0.76509675264553056"/>
        </c:manualLayout>
      </c:layout>
      <c:lineChart>
        <c:grouping val="standard"/>
        <c:varyColors val="0"/>
        <c:ser>
          <c:idx val="0"/>
          <c:order val="0"/>
          <c:tx>
            <c:strRef>
              <c:f>Sheet1!$D$11</c:f>
              <c:strCache>
                <c:ptCount val="1"/>
                <c:pt idx="0">
                  <c:v>Mail Frequency</c:v>
                </c:pt>
              </c:strCache>
            </c:strRef>
          </c:tx>
          <c:spPr>
            <a:ln w="539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Sheet1!$I$10:$S$10</c:f>
              <c:strCache>
                <c:ptCount val="11"/>
                <c:pt idx="0">
                  <c:v>Q2 2018</c:v>
                </c:pt>
                <c:pt idx="1">
                  <c:v>Q3 2018</c:v>
                </c:pt>
                <c:pt idx="2">
                  <c:v>Q4 2018</c:v>
                </c:pt>
                <c:pt idx="3">
                  <c:v>Q1 2019</c:v>
                </c:pt>
                <c:pt idx="4">
                  <c:v>Q2 2019</c:v>
                </c:pt>
                <c:pt idx="5">
                  <c:v>Q3 2019</c:v>
                </c:pt>
                <c:pt idx="6">
                  <c:v>Q4 2019</c:v>
                </c:pt>
                <c:pt idx="7">
                  <c:v>Q1 2020</c:v>
                </c:pt>
                <c:pt idx="8">
                  <c:v>Q2 2020</c:v>
                </c:pt>
                <c:pt idx="9">
                  <c:v>Q3 2020</c:v>
                </c:pt>
                <c:pt idx="10">
                  <c:v>Q4 2020</c:v>
                </c:pt>
              </c:strCache>
            </c:strRef>
          </c:cat>
          <c:val>
            <c:numRef>
              <c:f>Sheet1!$I$11:$S$11</c:f>
              <c:numCache>
                <c:formatCode>0%</c:formatCode>
                <c:ptCount val="11"/>
                <c:pt idx="0">
                  <c:v>-2.2598576393618619E-2</c:v>
                </c:pt>
                <c:pt idx="1">
                  <c:v>1.1466365017933633E-3</c:v>
                </c:pt>
                <c:pt idx="2">
                  <c:v>8.3057117903366784E-3</c:v>
                </c:pt>
                <c:pt idx="3">
                  <c:v>-1.2354411995712078E-2</c:v>
                </c:pt>
                <c:pt idx="4">
                  <c:v>-9.3372450988127298E-3</c:v>
                </c:pt>
                <c:pt idx="5">
                  <c:v>7.4090173412648452E-2</c:v>
                </c:pt>
                <c:pt idx="6">
                  <c:v>4.3335128879137264E-2</c:v>
                </c:pt>
                <c:pt idx="7">
                  <c:v>6.649584752842741E-2</c:v>
                </c:pt>
                <c:pt idx="8">
                  <c:v>0.1392461164248624</c:v>
                </c:pt>
                <c:pt idx="9">
                  <c:v>-1.1907222787376215E-3</c:v>
                </c:pt>
                <c:pt idx="10">
                  <c:v>2.2090021964944695E-2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CDE5-4938-8299-546847D41480}"/>
            </c:ext>
          </c:extLst>
        </c:ser>
        <c:ser>
          <c:idx val="1"/>
          <c:order val="1"/>
          <c:tx>
            <c:strRef>
              <c:f>Sheet1!$D$12</c:f>
              <c:strCache>
                <c:ptCount val="1"/>
                <c:pt idx="0">
                  <c:v>Visited sender's website (% items)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strRef>
              <c:f>Sheet1!$I$10:$S$10</c:f>
              <c:strCache>
                <c:ptCount val="11"/>
                <c:pt idx="0">
                  <c:v>Q2 2018</c:v>
                </c:pt>
                <c:pt idx="1">
                  <c:v>Q3 2018</c:v>
                </c:pt>
                <c:pt idx="2">
                  <c:v>Q4 2018</c:v>
                </c:pt>
                <c:pt idx="3">
                  <c:v>Q1 2019</c:v>
                </c:pt>
                <c:pt idx="4">
                  <c:v>Q2 2019</c:v>
                </c:pt>
                <c:pt idx="5">
                  <c:v>Q3 2019</c:v>
                </c:pt>
                <c:pt idx="6">
                  <c:v>Q4 2019</c:v>
                </c:pt>
                <c:pt idx="7">
                  <c:v>Q1 2020</c:v>
                </c:pt>
                <c:pt idx="8">
                  <c:v>Q2 2020</c:v>
                </c:pt>
                <c:pt idx="9">
                  <c:v>Q3 2020</c:v>
                </c:pt>
                <c:pt idx="10">
                  <c:v>Q4 2020</c:v>
                </c:pt>
              </c:strCache>
            </c:strRef>
          </c:cat>
          <c:val>
            <c:numRef>
              <c:f>Sheet1!$I$12:$S$12</c:f>
              <c:numCache>
                <c:formatCode>0%</c:formatCode>
                <c:ptCount val="11"/>
                <c:pt idx="0">
                  <c:v>0.14932039034329692</c:v>
                </c:pt>
                <c:pt idx="1">
                  <c:v>5.17620695301515E-2</c:v>
                </c:pt>
                <c:pt idx="2">
                  <c:v>-1.8063539627519276E-2</c:v>
                </c:pt>
                <c:pt idx="3">
                  <c:v>0.12797394253389882</c:v>
                </c:pt>
                <c:pt idx="4">
                  <c:v>-4.5344171342323047E-2</c:v>
                </c:pt>
                <c:pt idx="5">
                  <c:v>4.0472456715798577E-2</c:v>
                </c:pt>
                <c:pt idx="6">
                  <c:v>5.5215254381539847E-2</c:v>
                </c:pt>
                <c:pt idx="7">
                  <c:v>0.10625803342176598</c:v>
                </c:pt>
                <c:pt idx="8">
                  <c:v>0.75789677283321288</c:v>
                </c:pt>
                <c:pt idx="9">
                  <c:v>0.3271680763266922</c:v>
                </c:pt>
                <c:pt idx="10">
                  <c:v>0.4685405280206052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CDE5-4938-8299-546847D41480}"/>
            </c:ext>
          </c:extLst>
        </c:ser>
        <c:ser>
          <c:idx val="2"/>
          <c:order val="2"/>
          <c:tx>
            <c:strRef>
              <c:f>Sheet1!$D$13</c:f>
              <c:strCache>
                <c:ptCount val="1"/>
                <c:pt idx="0">
                  <c:v>Went online for more info (% items)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Sheet1!$I$10:$S$10</c:f>
              <c:strCache>
                <c:ptCount val="11"/>
                <c:pt idx="0">
                  <c:v>Q2 2018</c:v>
                </c:pt>
                <c:pt idx="1">
                  <c:v>Q3 2018</c:v>
                </c:pt>
                <c:pt idx="2">
                  <c:v>Q4 2018</c:v>
                </c:pt>
                <c:pt idx="3">
                  <c:v>Q1 2019</c:v>
                </c:pt>
                <c:pt idx="4">
                  <c:v>Q2 2019</c:v>
                </c:pt>
                <c:pt idx="5">
                  <c:v>Q3 2019</c:v>
                </c:pt>
                <c:pt idx="6">
                  <c:v>Q4 2019</c:v>
                </c:pt>
                <c:pt idx="7">
                  <c:v>Q1 2020</c:v>
                </c:pt>
                <c:pt idx="8">
                  <c:v>Q2 2020</c:v>
                </c:pt>
                <c:pt idx="9">
                  <c:v>Q3 2020</c:v>
                </c:pt>
                <c:pt idx="10">
                  <c:v>Q4 2020</c:v>
                </c:pt>
              </c:strCache>
            </c:strRef>
          </c:cat>
          <c:val>
            <c:numRef>
              <c:f>Sheet1!$I$13:$S$13</c:f>
              <c:numCache>
                <c:formatCode>0%</c:formatCode>
                <c:ptCount val="11"/>
                <c:pt idx="0">
                  <c:v>-0.11788828873779966</c:v>
                </c:pt>
                <c:pt idx="1">
                  <c:v>-4.1521809491804729E-2</c:v>
                </c:pt>
                <c:pt idx="2">
                  <c:v>-6.2861655167883779E-2</c:v>
                </c:pt>
                <c:pt idx="3">
                  <c:v>-0.13074944591737814</c:v>
                </c:pt>
                <c:pt idx="4">
                  <c:v>-9.446155731464001E-2</c:v>
                </c:pt>
                <c:pt idx="5">
                  <c:v>0.21856590438778922</c:v>
                </c:pt>
                <c:pt idx="6">
                  <c:v>0.11181471995146897</c:v>
                </c:pt>
                <c:pt idx="7">
                  <c:v>0.38512427539599026</c:v>
                </c:pt>
                <c:pt idx="8">
                  <c:v>1.2632156018220444</c:v>
                </c:pt>
                <c:pt idx="9">
                  <c:v>0.40401674930084286</c:v>
                </c:pt>
                <c:pt idx="10">
                  <c:v>0.50087643968335405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CDE5-4938-8299-546847D41480}"/>
            </c:ext>
          </c:extLst>
        </c:ser>
        <c:ser>
          <c:idx val="3"/>
          <c:order val="3"/>
          <c:tx>
            <c:strRef>
              <c:f>Sheet1!$D$14</c:f>
              <c:strCache>
                <c:ptCount val="1"/>
                <c:pt idx="0">
                  <c:v>Looked up account details (% items)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Sheet1!$I$10:$S$10</c:f>
              <c:strCache>
                <c:ptCount val="11"/>
                <c:pt idx="0">
                  <c:v>Q2 2018</c:v>
                </c:pt>
                <c:pt idx="1">
                  <c:v>Q3 2018</c:v>
                </c:pt>
                <c:pt idx="2">
                  <c:v>Q4 2018</c:v>
                </c:pt>
                <c:pt idx="3">
                  <c:v>Q1 2019</c:v>
                </c:pt>
                <c:pt idx="4">
                  <c:v>Q2 2019</c:v>
                </c:pt>
                <c:pt idx="5">
                  <c:v>Q3 2019</c:v>
                </c:pt>
                <c:pt idx="6">
                  <c:v>Q4 2019</c:v>
                </c:pt>
                <c:pt idx="7">
                  <c:v>Q1 2020</c:v>
                </c:pt>
                <c:pt idx="8">
                  <c:v>Q2 2020</c:v>
                </c:pt>
                <c:pt idx="9">
                  <c:v>Q3 2020</c:v>
                </c:pt>
                <c:pt idx="10">
                  <c:v>Q4 2020</c:v>
                </c:pt>
              </c:strCache>
            </c:strRef>
          </c:cat>
          <c:val>
            <c:numRef>
              <c:f>Sheet1!$I$14:$S$14</c:f>
              <c:numCache>
                <c:formatCode>0%</c:formatCode>
                <c:ptCount val="11"/>
                <c:pt idx="0">
                  <c:v>-9.0812248805479112E-2</c:v>
                </c:pt>
                <c:pt idx="1">
                  <c:v>-4.4868409832610201E-4</c:v>
                </c:pt>
                <c:pt idx="2">
                  <c:v>-9.3818934335150317E-2</c:v>
                </c:pt>
                <c:pt idx="3">
                  <c:v>-6.1575565821154421E-2</c:v>
                </c:pt>
                <c:pt idx="4">
                  <c:v>-2.1546425532256497E-2</c:v>
                </c:pt>
                <c:pt idx="5">
                  <c:v>2.8214692056049984E-5</c:v>
                </c:pt>
                <c:pt idx="6">
                  <c:v>-9.2334741823757893E-2</c:v>
                </c:pt>
                <c:pt idx="7">
                  <c:v>0.16107994959856065</c:v>
                </c:pt>
                <c:pt idx="8">
                  <c:v>0.99206267353579958</c:v>
                </c:pt>
                <c:pt idx="9">
                  <c:v>0.28640067044840389</c:v>
                </c:pt>
                <c:pt idx="10">
                  <c:v>0.46724231161716157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CDE5-4938-8299-546847D41480}"/>
            </c:ext>
          </c:extLst>
        </c:ser>
        <c:ser>
          <c:idx val="4"/>
          <c:order val="4"/>
          <c:tx>
            <c:strRef>
              <c:f>Sheet1!$D$15</c:f>
              <c:strCache>
                <c:ptCount val="1"/>
                <c:pt idx="0">
                  <c:v>Made a purchase (% items)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Sheet1!$I$10:$S$10</c:f>
              <c:strCache>
                <c:ptCount val="11"/>
                <c:pt idx="0">
                  <c:v>Q2 2018</c:v>
                </c:pt>
                <c:pt idx="1">
                  <c:v>Q3 2018</c:v>
                </c:pt>
                <c:pt idx="2">
                  <c:v>Q4 2018</c:v>
                </c:pt>
                <c:pt idx="3">
                  <c:v>Q1 2019</c:v>
                </c:pt>
                <c:pt idx="4">
                  <c:v>Q2 2019</c:v>
                </c:pt>
                <c:pt idx="5">
                  <c:v>Q3 2019</c:v>
                </c:pt>
                <c:pt idx="6">
                  <c:v>Q4 2019</c:v>
                </c:pt>
                <c:pt idx="7">
                  <c:v>Q1 2020</c:v>
                </c:pt>
                <c:pt idx="8">
                  <c:v>Q2 2020</c:v>
                </c:pt>
                <c:pt idx="9">
                  <c:v>Q3 2020</c:v>
                </c:pt>
                <c:pt idx="10">
                  <c:v>Q4 2020</c:v>
                </c:pt>
              </c:strCache>
            </c:strRef>
          </c:cat>
          <c:val>
            <c:numRef>
              <c:f>Sheet1!$I$15:$S$15</c:f>
              <c:numCache>
                <c:formatCode>0%</c:formatCode>
                <c:ptCount val="11"/>
                <c:pt idx="0">
                  <c:v>-6.9278367454947642E-2</c:v>
                </c:pt>
                <c:pt idx="1">
                  <c:v>-8.9057989913889024E-2</c:v>
                </c:pt>
                <c:pt idx="2">
                  <c:v>7.279324012517141E-2</c:v>
                </c:pt>
                <c:pt idx="3">
                  <c:v>7.0896054426522692E-2</c:v>
                </c:pt>
                <c:pt idx="4">
                  <c:v>4.5579537290483918E-2</c:v>
                </c:pt>
                <c:pt idx="5">
                  <c:v>0.23419040571595384</c:v>
                </c:pt>
                <c:pt idx="6">
                  <c:v>-0.10069960715830106</c:v>
                </c:pt>
                <c:pt idx="7">
                  <c:v>-2.6281515373272168E-2</c:v>
                </c:pt>
                <c:pt idx="8">
                  <c:v>0.27354590863214434</c:v>
                </c:pt>
                <c:pt idx="9">
                  <c:v>1.4407610064263388E-2</c:v>
                </c:pt>
                <c:pt idx="10">
                  <c:v>0.18326375452255128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4-CDE5-4938-8299-546847D414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43085272"/>
        <c:axId val="443101344"/>
      </c:lineChart>
      <c:catAx>
        <c:axId val="443085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3101344"/>
        <c:crossesAt val="-0.4"/>
        <c:auto val="1"/>
        <c:lblAlgn val="ctr"/>
        <c:lblOffset val="100"/>
        <c:noMultiLvlLbl val="0"/>
      </c:catAx>
      <c:valAx>
        <c:axId val="443101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3085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Year-on-year growth in key JICMAIL Metrics</a:t>
            </a:r>
          </a:p>
        </c:rich>
      </c:tx>
      <c:layout>
        <c:manualLayout>
          <c:xMode val="edge"/>
          <c:yMode val="edge"/>
          <c:x val="0.23538792629399929"/>
          <c:y val="1.61078251899328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4002513740885633E-2"/>
          <c:y val="9.6915414892762466E-2"/>
          <c:w val="0.67687632329323999"/>
          <c:h val="0.76509675264553056"/>
        </c:manualLayout>
      </c:layout>
      <c:lineChart>
        <c:grouping val="standard"/>
        <c:varyColors val="0"/>
        <c:ser>
          <c:idx val="0"/>
          <c:order val="0"/>
          <c:tx>
            <c:strRef>
              <c:f>Sheet1!$D$11</c:f>
              <c:strCache>
                <c:ptCount val="1"/>
                <c:pt idx="0">
                  <c:v>Mail Frequency</c:v>
                </c:pt>
              </c:strCache>
            </c:strRef>
          </c:tx>
          <c:spPr>
            <a:ln w="539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Sheet1!$I$10:$S$10</c:f>
              <c:strCache>
                <c:ptCount val="11"/>
                <c:pt idx="0">
                  <c:v>Q2 2018</c:v>
                </c:pt>
                <c:pt idx="1">
                  <c:v>Q3 2018</c:v>
                </c:pt>
                <c:pt idx="2">
                  <c:v>Q4 2018</c:v>
                </c:pt>
                <c:pt idx="3">
                  <c:v>Q1 2019</c:v>
                </c:pt>
                <c:pt idx="4">
                  <c:v>Q2 2019</c:v>
                </c:pt>
                <c:pt idx="5">
                  <c:v>Q3 2019</c:v>
                </c:pt>
                <c:pt idx="6">
                  <c:v>Q4 2019</c:v>
                </c:pt>
                <c:pt idx="7">
                  <c:v>Q1 2020</c:v>
                </c:pt>
                <c:pt idx="8">
                  <c:v>Q2 2020</c:v>
                </c:pt>
                <c:pt idx="9">
                  <c:v>Q3 2020</c:v>
                </c:pt>
                <c:pt idx="10">
                  <c:v>Q4 2020</c:v>
                </c:pt>
              </c:strCache>
            </c:strRef>
          </c:cat>
          <c:val>
            <c:numRef>
              <c:f>Sheet1!$I$11:$S$11</c:f>
              <c:numCache>
                <c:formatCode>0%</c:formatCode>
                <c:ptCount val="11"/>
                <c:pt idx="0">
                  <c:v>-2.2598576393618619E-2</c:v>
                </c:pt>
                <c:pt idx="1">
                  <c:v>1.1466365017933633E-3</c:v>
                </c:pt>
                <c:pt idx="2">
                  <c:v>8.3057117903366784E-3</c:v>
                </c:pt>
                <c:pt idx="3">
                  <c:v>-1.2354411995712078E-2</c:v>
                </c:pt>
                <c:pt idx="4">
                  <c:v>-9.3372450988127298E-3</c:v>
                </c:pt>
                <c:pt idx="5">
                  <c:v>7.4090173412648452E-2</c:v>
                </c:pt>
                <c:pt idx="6">
                  <c:v>4.3335128879137264E-2</c:v>
                </c:pt>
                <c:pt idx="7">
                  <c:v>6.649584752842741E-2</c:v>
                </c:pt>
                <c:pt idx="8">
                  <c:v>0.1392461164248624</c:v>
                </c:pt>
                <c:pt idx="9">
                  <c:v>-1.1907222787376215E-3</c:v>
                </c:pt>
                <c:pt idx="10">
                  <c:v>2.2090021964944695E-2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CDE5-4938-8299-546847D41480}"/>
            </c:ext>
          </c:extLst>
        </c:ser>
        <c:ser>
          <c:idx val="1"/>
          <c:order val="1"/>
          <c:tx>
            <c:strRef>
              <c:f>Sheet1!$D$12</c:f>
              <c:strCache>
                <c:ptCount val="1"/>
                <c:pt idx="0">
                  <c:v>Visited sender's website (% items)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strRef>
              <c:f>Sheet1!$I$10:$S$10</c:f>
              <c:strCache>
                <c:ptCount val="11"/>
                <c:pt idx="0">
                  <c:v>Q2 2018</c:v>
                </c:pt>
                <c:pt idx="1">
                  <c:v>Q3 2018</c:v>
                </c:pt>
                <c:pt idx="2">
                  <c:v>Q4 2018</c:v>
                </c:pt>
                <c:pt idx="3">
                  <c:v>Q1 2019</c:v>
                </c:pt>
                <c:pt idx="4">
                  <c:v>Q2 2019</c:v>
                </c:pt>
                <c:pt idx="5">
                  <c:v>Q3 2019</c:v>
                </c:pt>
                <c:pt idx="6">
                  <c:v>Q4 2019</c:v>
                </c:pt>
                <c:pt idx="7">
                  <c:v>Q1 2020</c:v>
                </c:pt>
                <c:pt idx="8">
                  <c:v>Q2 2020</c:v>
                </c:pt>
                <c:pt idx="9">
                  <c:v>Q3 2020</c:v>
                </c:pt>
                <c:pt idx="10">
                  <c:v>Q4 2020</c:v>
                </c:pt>
              </c:strCache>
            </c:strRef>
          </c:cat>
          <c:val>
            <c:numRef>
              <c:f>Sheet1!$I$12:$S$12</c:f>
              <c:numCache>
                <c:formatCode>0%</c:formatCode>
                <c:ptCount val="11"/>
                <c:pt idx="0">
                  <c:v>0.14932039034329692</c:v>
                </c:pt>
                <c:pt idx="1">
                  <c:v>5.17620695301515E-2</c:v>
                </c:pt>
                <c:pt idx="2">
                  <c:v>-1.8063539627519276E-2</c:v>
                </c:pt>
                <c:pt idx="3">
                  <c:v>0.12797394253389882</c:v>
                </c:pt>
                <c:pt idx="4">
                  <c:v>-4.5344171342323047E-2</c:v>
                </c:pt>
                <c:pt idx="5">
                  <c:v>4.0472456715798577E-2</c:v>
                </c:pt>
                <c:pt idx="6">
                  <c:v>5.5215254381539847E-2</c:v>
                </c:pt>
                <c:pt idx="7">
                  <c:v>0.10625803342176598</c:v>
                </c:pt>
                <c:pt idx="8">
                  <c:v>0.75789677283321288</c:v>
                </c:pt>
                <c:pt idx="9">
                  <c:v>0.3271680763266922</c:v>
                </c:pt>
                <c:pt idx="10">
                  <c:v>0.4685405280206052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CDE5-4938-8299-546847D41480}"/>
            </c:ext>
          </c:extLst>
        </c:ser>
        <c:ser>
          <c:idx val="2"/>
          <c:order val="2"/>
          <c:tx>
            <c:strRef>
              <c:f>Sheet1!$D$13</c:f>
              <c:strCache>
                <c:ptCount val="1"/>
                <c:pt idx="0">
                  <c:v>Went online for more info (% items)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Sheet1!$I$10:$S$10</c:f>
              <c:strCache>
                <c:ptCount val="11"/>
                <c:pt idx="0">
                  <c:v>Q2 2018</c:v>
                </c:pt>
                <c:pt idx="1">
                  <c:v>Q3 2018</c:v>
                </c:pt>
                <c:pt idx="2">
                  <c:v>Q4 2018</c:v>
                </c:pt>
                <c:pt idx="3">
                  <c:v>Q1 2019</c:v>
                </c:pt>
                <c:pt idx="4">
                  <c:v>Q2 2019</c:v>
                </c:pt>
                <c:pt idx="5">
                  <c:v>Q3 2019</c:v>
                </c:pt>
                <c:pt idx="6">
                  <c:v>Q4 2019</c:v>
                </c:pt>
                <c:pt idx="7">
                  <c:v>Q1 2020</c:v>
                </c:pt>
                <c:pt idx="8">
                  <c:v>Q2 2020</c:v>
                </c:pt>
                <c:pt idx="9">
                  <c:v>Q3 2020</c:v>
                </c:pt>
                <c:pt idx="10">
                  <c:v>Q4 2020</c:v>
                </c:pt>
              </c:strCache>
            </c:strRef>
          </c:cat>
          <c:val>
            <c:numRef>
              <c:f>Sheet1!$I$13:$S$13</c:f>
              <c:numCache>
                <c:formatCode>0%</c:formatCode>
                <c:ptCount val="11"/>
                <c:pt idx="0">
                  <c:v>-0.11788828873779966</c:v>
                </c:pt>
                <c:pt idx="1">
                  <c:v>-4.1521809491804729E-2</c:v>
                </c:pt>
                <c:pt idx="2">
                  <c:v>-6.2861655167883779E-2</c:v>
                </c:pt>
                <c:pt idx="3">
                  <c:v>-0.13074944591737814</c:v>
                </c:pt>
                <c:pt idx="4">
                  <c:v>-9.446155731464001E-2</c:v>
                </c:pt>
                <c:pt idx="5">
                  <c:v>0.21856590438778922</c:v>
                </c:pt>
                <c:pt idx="6">
                  <c:v>0.11181471995146897</c:v>
                </c:pt>
                <c:pt idx="7">
                  <c:v>0.38512427539599026</c:v>
                </c:pt>
                <c:pt idx="8">
                  <c:v>1.2632156018220444</c:v>
                </c:pt>
                <c:pt idx="9">
                  <c:v>0.40401674930084286</c:v>
                </c:pt>
                <c:pt idx="10">
                  <c:v>0.50087643968335405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CDE5-4938-8299-546847D41480}"/>
            </c:ext>
          </c:extLst>
        </c:ser>
        <c:ser>
          <c:idx val="3"/>
          <c:order val="3"/>
          <c:tx>
            <c:strRef>
              <c:f>Sheet1!$D$14</c:f>
              <c:strCache>
                <c:ptCount val="1"/>
                <c:pt idx="0">
                  <c:v>Looked up account details (% items)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Sheet1!$I$10:$S$10</c:f>
              <c:strCache>
                <c:ptCount val="11"/>
                <c:pt idx="0">
                  <c:v>Q2 2018</c:v>
                </c:pt>
                <c:pt idx="1">
                  <c:v>Q3 2018</c:v>
                </c:pt>
                <c:pt idx="2">
                  <c:v>Q4 2018</c:v>
                </c:pt>
                <c:pt idx="3">
                  <c:v>Q1 2019</c:v>
                </c:pt>
                <c:pt idx="4">
                  <c:v>Q2 2019</c:v>
                </c:pt>
                <c:pt idx="5">
                  <c:v>Q3 2019</c:v>
                </c:pt>
                <c:pt idx="6">
                  <c:v>Q4 2019</c:v>
                </c:pt>
                <c:pt idx="7">
                  <c:v>Q1 2020</c:v>
                </c:pt>
                <c:pt idx="8">
                  <c:v>Q2 2020</c:v>
                </c:pt>
                <c:pt idx="9">
                  <c:v>Q3 2020</c:v>
                </c:pt>
                <c:pt idx="10">
                  <c:v>Q4 2020</c:v>
                </c:pt>
              </c:strCache>
            </c:strRef>
          </c:cat>
          <c:val>
            <c:numRef>
              <c:f>Sheet1!$I$14:$S$14</c:f>
              <c:numCache>
                <c:formatCode>0%</c:formatCode>
                <c:ptCount val="11"/>
                <c:pt idx="0">
                  <c:v>-9.0812248805479112E-2</c:v>
                </c:pt>
                <c:pt idx="1">
                  <c:v>-4.4868409832610201E-4</c:v>
                </c:pt>
                <c:pt idx="2">
                  <c:v>-9.3818934335150317E-2</c:v>
                </c:pt>
                <c:pt idx="3">
                  <c:v>-6.1575565821154421E-2</c:v>
                </c:pt>
                <c:pt idx="4">
                  <c:v>-2.1546425532256497E-2</c:v>
                </c:pt>
                <c:pt idx="5">
                  <c:v>2.8214692056049984E-5</c:v>
                </c:pt>
                <c:pt idx="6">
                  <c:v>-9.2334741823757893E-2</c:v>
                </c:pt>
                <c:pt idx="7">
                  <c:v>0.16107994959856065</c:v>
                </c:pt>
                <c:pt idx="8">
                  <c:v>0.99206267353579958</c:v>
                </c:pt>
                <c:pt idx="9">
                  <c:v>0.28640067044840389</c:v>
                </c:pt>
                <c:pt idx="10">
                  <c:v>0.46724231161716157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CDE5-4938-8299-546847D41480}"/>
            </c:ext>
          </c:extLst>
        </c:ser>
        <c:ser>
          <c:idx val="4"/>
          <c:order val="4"/>
          <c:tx>
            <c:strRef>
              <c:f>Sheet1!$D$15</c:f>
              <c:strCache>
                <c:ptCount val="1"/>
                <c:pt idx="0">
                  <c:v>Made a purchase (% items)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Sheet1!$I$10:$S$10</c:f>
              <c:strCache>
                <c:ptCount val="11"/>
                <c:pt idx="0">
                  <c:v>Q2 2018</c:v>
                </c:pt>
                <c:pt idx="1">
                  <c:v>Q3 2018</c:v>
                </c:pt>
                <c:pt idx="2">
                  <c:v>Q4 2018</c:v>
                </c:pt>
                <c:pt idx="3">
                  <c:v>Q1 2019</c:v>
                </c:pt>
                <c:pt idx="4">
                  <c:v>Q2 2019</c:v>
                </c:pt>
                <c:pt idx="5">
                  <c:v>Q3 2019</c:v>
                </c:pt>
                <c:pt idx="6">
                  <c:v>Q4 2019</c:v>
                </c:pt>
                <c:pt idx="7">
                  <c:v>Q1 2020</c:v>
                </c:pt>
                <c:pt idx="8">
                  <c:v>Q2 2020</c:v>
                </c:pt>
                <c:pt idx="9">
                  <c:v>Q3 2020</c:v>
                </c:pt>
                <c:pt idx="10">
                  <c:v>Q4 2020</c:v>
                </c:pt>
              </c:strCache>
            </c:strRef>
          </c:cat>
          <c:val>
            <c:numRef>
              <c:f>Sheet1!$I$15:$S$15</c:f>
              <c:numCache>
                <c:formatCode>0%</c:formatCode>
                <c:ptCount val="11"/>
                <c:pt idx="0">
                  <c:v>-6.9278367454947642E-2</c:v>
                </c:pt>
                <c:pt idx="1">
                  <c:v>-8.9057989913889024E-2</c:v>
                </c:pt>
                <c:pt idx="2">
                  <c:v>7.279324012517141E-2</c:v>
                </c:pt>
                <c:pt idx="3">
                  <c:v>7.0896054426522692E-2</c:v>
                </c:pt>
                <c:pt idx="4">
                  <c:v>4.5579537290483918E-2</c:v>
                </c:pt>
                <c:pt idx="5">
                  <c:v>0.23419040571595384</c:v>
                </c:pt>
                <c:pt idx="6">
                  <c:v>-0.10069960715830106</c:v>
                </c:pt>
                <c:pt idx="7">
                  <c:v>-2.6281515373272168E-2</c:v>
                </c:pt>
                <c:pt idx="8">
                  <c:v>0.27354590863214434</c:v>
                </c:pt>
                <c:pt idx="9">
                  <c:v>1.4407610064263388E-2</c:v>
                </c:pt>
                <c:pt idx="10">
                  <c:v>0.18326375452255128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4-CDE5-4938-8299-546847D414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43085272"/>
        <c:axId val="443101344"/>
      </c:lineChart>
      <c:catAx>
        <c:axId val="443085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3101344"/>
        <c:crossesAt val="-0.4"/>
        <c:auto val="1"/>
        <c:lblAlgn val="ctr"/>
        <c:lblOffset val="100"/>
        <c:noMultiLvlLbl val="0"/>
      </c:catAx>
      <c:valAx>
        <c:axId val="443101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3085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Item Reach in the Household </a:t>
            </a:r>
            <a:r>
              <a:rPr lang="en-GB" baseline="0" dirty="0"/>
              <a:t>Q2’18 to Q4’20</a:t>
            </a:r>
            <a:endParaRPr lang="en-GB" dirty="0"/>
          </a:p>
        </c:rich>
      </c:tx>
      <c:layout>
        <c:manualLayout>
          <c:xMode val="edge"/>
          <c:yMode val="edge"/>
          <c:x val="0.15769983997781642"/>
          <c:y val="1.4662756598240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Addressed advertising </c:v>
                </c:pt>
              </c:strCache>
            </c:strRef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cat>
            <c:strRef>
              <c:f>Sheet1!$B$1:$L$1</c:f>
              <c:strCache>
                <c:ptCount val="11"/>
                <c:pt idx="0">
                  <c:v>Q2 2018</c:v>
                </c:pt>
                <c:pt idx="1">
                  <c:v>Q3 2018</c:v>
                </c:pt>
                <c:pt idx="2">
                  <c:v>Q4 2018</c:v>
                </c:pt>
                <c:pt idx="3">
                  <c:v>Q1 2019</c:v>
                </c:pt>
                <c:pt idx="4">
                  <c:v>Q2 2019</c:v>
                </c:pt>
                <c:pt idx="5">
                  <c:v>Q3 2019</c:v>
                </c:pt>
                <c:pt idx="6">
                  <c:v>Q4 2019</c:v>
                </c:pt>
                <c:pt idx="7">
                  <c:v>Q1 2020</c:v>
                </c:pt>
                <c:pt idx="8">
                  <c:v>Q2 2020</c:v>
                </c:pt>
                <c:pt idx="9">
                  <c:v>Q3 2020</c:v>
                </c:pt>
                <c:pt idx="10">
                  <c:v>Q4 2020</c:v>
                </c:pt>
              </c:strCache>
            </c:strRef>
          </c:cat>
          <c:val>
            <c:numRef>
              <c:f>Sheet1!$B$2:$L$2</c:f>
              <c:numCache>
                <c:formatCode>0.00</c:formatCode>
                <c:ptCount val="11"/>
                <c:pt idx="0">
                  <c:v>1.13501883943699</c:v>
                </c:pt>
                <c:pt idx="1">
                  <c:v>1.1331002621237101</c:v>
                </c:pt>
                <c:pt idx="2">
                  <c:v>1.1247930669194</c:v>
                </c:pt>
                <c:pt idx="3">
                  <c:v>1.10562558348108</c:v>
                </c:pt>
                <c:pt idx="4">
                  <c:v>1.12320505548797</c:v>
                </c:pt>
                <c:pt idx="5">
                  <c:v>1.12511794626947</c:v>
                </c:pt>
                <c:pt idx="6">
                  <c:v>1.1362603436299701</c:v>
                </c:pt>
                <c:pt idx="7">
                  <c:v>1.1514448564202999</c:v>
                </c:pt>
                <c:pt idx="8">
                  <c:v>1.1440404887911499</c:v>
                </c:pt>
                <c:pt idx="9">
                  <c:v>1.1467053033082399</c:v>
                </c:pt>
                <c:pt idx="10">
                  <c:v>1.1213814064381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CBD-47BF-AB31-65AD38EC6F27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Door drops 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Sheet1!$B$1:$L$1</c:f>
              <c:strCache>
                <c:ptCount val="11"/>
                <c:pt idx="0">
                  <c:v>Q2 2018</c:v>
                </c:pt>
                <c:pt idx="1">
                  <c:v>Q3 2018</c:v>
                </c:pt>
                <c:pt idx="2">
                  <c:v>Q4 2018</c:v>
                </c:pt>
                <c:pt idx="3">
                  <c:v>Q1 2019</c:v>
                </c:pt>
                <c:pt idx="4">
                  <c:v>Q2 2019</c:v>
                </c:pt>
                <c:pt idx="5">
                  <c:v>Q3 2019</c:v>
                </c:pt>
                <c:pt idx="6">
                  <c:v>Q4 2019</c:v>
                </c:pt>
                <c:pt idx="7">
                  <c:v>Q1 2020</c:v>
                </c:pt>
                <c:pt idx="8">
                  <c:v>Q2 2020</c:v>
                </c:pt>
                <c:pt idx="9">
                  <c:v>Q3 2020</c:v>
                </c:pt>
                <c:pt idx="10">
                  <c:v>Q4 2020</c:v>
                </c:pt>
              </c:strCache>
            </c:strRef>
          </c:cat>
          <c:val>
            <c:numRef>
              <c:f>Sheet1!$B$3:$L$3</c:f>
              <c:numCache>
                <c:formatCode>0.00</c:formatCode>
                <c:ptCount val="11"/>
                <c:pt idx="0">
                  <c:v>1.0479786014954799</c:v>
                </c:pt>
                <c:pt idx="1">
                  <c:v>1.04430646540428</c:v>
                </c:pt>
                <c:pt idx="2">
                  <c:v>1.0486007214378701</c:v>
                </c:pt>
                <c:pt idx="3">
                  <c:v>1.0398732476936801</c:v>
                </c:pt>
                <c:pt idx="4">
                  <c:v>1.04978657291779</c:v>
                </c:pt>
                <c:pt idx="5">
                  <c:v>1.05688490775689</c:v>
                </c:pt>
                <c:pt idx="6">
                  <c:v>1.05541233336089</c:v>
                </c:pt>
                <c:pt idx="7">
                  <c:v>1.0602714518502501</c:v>
                </c:pt>
                <c:pt idx="8">
                  <c:v>1.07117637145635</c:v>
                </c:pt>
                <c:pt idx="9">
                  <c:v>1.0587384776606901</c:v>
                </c:pt>
                <c:pt idx="10">
                  <c:v>1.05606294761789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CBD-47BF-AB31-65AD38EC6F27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Business 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Sheet1!$B$1:$L$1</c:f>
              <c:strCache>
                <c:ptCount val="11"/>
                <c:pt idx="0">
                  <c:v>Q2 2018</c:v>
                </c:pt>
                <c:pt idx="1">
                  <c:v>Q3 2018</c:v>
                </c:pt>
                <c:pt idx="2">
                  <c:v>Q4 2018</c:v>
                </c:pt>
                <c:pt idx="3">
                  <c:v>Q1 2019</c:v>
                </c:pt>
                <c:pt idx="4">
                  <c:v>Q2 2019</c:v>
                </c:pt>
                <c:pt idx="5">
                  <c:v>Q3 2019</c:v>
                </c:pt>
                <c:pt idx="6">
                  <c:v>Q4 2019</c:v>
                </c:pt>
                <c:pt idx="7">
                  <c:v>Q1 2020</c:v>
                </c:pt>
                <c:pt idx="8">
                  <c:v>Q2 2020</c:v>
                </c:pt>
                <c:pt idx="9">
                  <c:v>Q3 2020</c:v>
                </c:pt>
                <c:pt idx="10">
                  <c:v>Q4 2020</c:v>
                </c:pt>
              </c:strCache>
            </c:strRef>
          </c:cat>
          <c:val>
            <c:numRef>
              <c:f>Sheet1!$B$4:$L$4</c:f>
              <c:numCache>
                <c:formatCode>0.00</c:formatCode>
                <c:ptCount val="11"/>
                <c:pt idx="0">
                  <c:v>1.1529946174402499</c:v>
                </c:pt>
                <c:pt idx="1">
                  <c:v>1.15158224861001</c:v>
                </c:pt>
                <c:pt idx="2">
                  <c:v>1.15414004356056</c:v>
                </c:pt>
                <c:pt idx="3">
                  <c:v>1.13575067750875</c:v>
                </c:pt>
                <c:pt idx="4">
                  <c:v>1.13948288172007</c:v>
                </c:pt>
                <c:pt idx="5">
                  <c:v>1.1589057703813199</c:v>
                </c:pt>
                <c:pt idx="6">
                  <c:v>1.16496055553331</c:v>
                </c:pt>
                <c:pt idx="7">
                  <c:v>1.17904543702731</c:v>
                </c:pt>
                <c:pt idx="8">
                  <c:v>1.1820519528846001</c:v>
                </c:pt>
                <c:pt idx="9">
                  <c:v>1.18017898226609</c:v>
                </c:pt>
                <c:pt idx="10">
                  <c:v>1.1704156304061799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CBD-47BF-AB31-65AD38EC6F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32974232"/>
        <c:axId val="532966360"/>
      </c:lineChart>
      <c:catAx>
        <c:axId val="532974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2966360"/>
        <c:crosses val="autoZero"/>
        <c:auto val="1"/>
        <c:lblAlgn val="ctr"/>
        <c:lblOffset val="100"/>
        <c:noMultiLvlLbl val="0"/>
      </c:catAx>
      <c:valAx>
        <c:axId val="532966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00" dirty="0"/>
                  <a:t>No. of people reach per household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2974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7B438F-7E3B-4526-B507-66147DC7D338}" type="datetimeFigureOut">
              <a:rPr lang="en-GB" smtClean="0"/>
              <a:t>24/02/2021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0C3CF8-D125-4100-883D-2826B1B4906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6389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All those brands which saw share increase, increased volumes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C3CF8-D125-4100-883D-2826B1B49062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2659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Volumes up for virtually all of these brands. Very few stood still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C3CF8-D125-4100-883D-2826B1B49062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6642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top 2 cut volumes and still saw share increase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C3CF8-D125-4100-883D-2826B1B49062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1968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A close up of a person&#10;&#10;Description automatically generated">
            <a:extLst>
              <a:ext uri="{FF2B5EF4-FFF2-40B4-BE49-F238E27FC236}">
                <a16:creationId xmlns:a16="http://schemas.microsoft.com/office/drawing/2014/main" id="{CDCD30C7-B610-4352-A5A4-4A26A03525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" b="224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B4E306-D317-4F07-A932-5FC825D02C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6724" y="348346"/>
            <a:ext cx="5291600" cy="2372625"/>
          </a:xfrm>
        </p:spPr>
        <p:txBody>
          <a:bodyPr anchor="b">
            <a:normAutofit/>
          </a:bodyPr>
          <a:lstStyle>
            <a:lvl1pPr algn="l"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D34472-0574-481E-A6A5-05B5225B36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724" y="3134360"/>
            <a:ext cx="5291600" cy="1712675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333F2B-FD0E-4C7D-84E3-A32F628CE698}"/>
              </a:ext>
            </a:extLst>
          </p:cNvPr>
          <p:cNvCxnSpPr/>
          <p:nvPr userDrawn="1"/>
        </p:nvCxnSpPr>
        <p:spPr>
          <a:xfrm>
            <a:off x="634344" y="2917717"/>
            <a:ext cx="52916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13D4DA2-D148-4F11-9C62-7DDAB7D7E251}"/>
              </a:ext>
            </a:extLst>
          </p:cNvPr>
          <p:cNvGrpSpPr/>
          <p:nvPr userDrawn="1"/>
        </p:nvGrpSpPr>
        <p:grpSpPr>
          <a:xfrm>
            <a:off x="619125" y="5064125"/>
            <a:ext cx="1535113" cy="1160463"/>
            <a:chOff x="619125" y="5064125"/>
            <a:chExt cx="1535113" cy="1160463"/>
          </a:xfrm>
          <a:solidFill>
            <a:srgbClr val="FFFFFF"/>
          </a:solidFill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77265BB-9F0F-4332-969F-4E81C0D522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3988" y="5064125"/>
              <a:ext cx="488950" cy="530225"/>
            </a:xfrm>
            <a:custGeom>
              <a:avLst/>
              <a:gdLst>
                <a:gd name="T0" fmla="*/ 1067 w 1469"/>
                <a:gd name="T1" fmla="*/ 581 h 1596"/>
                <a:gd name="T2" fmla="*/ 756 w 1469"/>
                <a:gd name="T3" fmla="*/ 343 h 1596"/>
                <a:gd name="T4" fmla="*/ 396 w 1469"/>
                <a:gd name="T5" fmla="*/ 798 h 1596"/>
                <a:gd name="T6" fmla="*/ 756 w 1469"/>
                <a:gd name="T7" fmla="*/ 1252 h 1596"/>
                <a:gd name="T8" fmla="*/ 1067 w 1469"/>
                <a:gd name="T9" fmla="*/ 967 h 1596"/>
                <a:gd name="T10" fmla="*/ 1469 w 1469"/>
                <a:gd name="T11" fmla="*/ 967 h 1596"/>
                <a:gd name="T12" fmla="*/ 766 w 1469"/>
                <a:gd name="T13" fmla="*/ 1596 h 1596"/>
                <a:gd name="T14" fmla="*/ 0 w 1469"/>
                <a:gd name="T15" fmla="*/ 792 h 1596"/>
                <a:gd name="T16" fmla="*/ 766 w 1469"/>
                <a:gd name="T17" fmla="*/ 0 h 1596"/>
                <a:gd name="T18" fmla="*/ 1469 w 1469"/>
                <a:gd name="T19" fmla="*/ 581 h 1596"/>
                <a:gd name="T20" fmla="*/ 1067 w 1469"/>
                <a:gd name="T21" fmla="*/ 581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9" h="1596">
                  <a:moveTo>
                    <a:pt x="1067" y="581"/>
                  </a:moveTo>
                  <a:cubicBezTo>
                    <a:pt x="1046" y="428"/>
                    <a:pt x="925" y="343"/>
                    <a:pt x="756" y="343"/>
                  </a:cubicBezTo>
                  <a:cubicBezTo>
                    <a:pt x="497" y="343"/>
                    <a:pt x="396" y="571"/>
                    <a:pt x="396" y="798"/>
                  </a:cubicBezTo>
                  <a:cubicBezTo>
                    <a:pt x="396" y="1025"/>
                    <a:pt x="497" y="1252"/>
                    <a:pt x="756" y="1252"/>
                  </a:cubicBezTo>
                  <a:cubicBezTo>
                    <a:pt x="941" y="1252"/>
                    <a:pt x="1051" y="1147"/>
                    <a:pt x="1067" y="967"/>
                  </a:cubicBezTo>
                  <a:cubicBezTo>
                    <a:pt x="1469" y="967"/>
                    <a:pt x="1469" y="967"/>
                    <a:pt x="1469" y="967"/>
                  </a:cubicBezTo>
                  <a:cubicBezTo>
                    <a:pt x="1448" y="1363"/>
                    <a:pt x="1157" y="1596"/>
                    <a:pt x="766" y="1596"/>
                  </a:cubicBezTo>
                  <a:cubicBezTo>
                    <a:pt x="301" y="1596"/>
                    <a:pt x="0" y="1242"/>
                    <a:pt x="0" y="792"/>
                  </a:cubicBezTo>
                  <a:cubicBezTo>
                    <a:pt x="0" y="354"/>
                    <a:pt x="301" y="0"/>
                    <a:pt x="766" y="0"/>
                  </a:cubicBezTo>
                  <a:cubicBezTo>
                    <a:pt x="1099" y="0"/>
                    <a:pt x="1458" y="211"/>
                    <a:pt x="1469" y="581"/>
                  </a:cubicBezTo>
                  <a:lnTo>
                    <a:pt x="1067" y="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E70386CB-A57E-4AD7-9046-C8076DE561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9788" y="5581650"/>
              <a:ext cx="385763" cy="339725"/>
            </a:xfrm>
            <a:custGeom>
              <a:avLst/>
              <a:gdLst>
                <a:gd name="T0" fmla="*/ 2 w 243"/>
                <a:gd name="T1" fmla="*/ 0 h 214"/>
                <a:gd name="T2" fmla="*/ 85 w 243"/>
                <a:gd name="T3" fmla="*/ 0 h 214"/>
                <a:gd name="T4" fmla="*/ 122 w 243"/>
                <a:gd name="T5" fmla="*/ 142 h 214"/>
                <a:gd name="T6" fmla="*/ 123 w 243"/>
                <a:gd name="T7" fmla="*/ 142 h 214"/>
                <a:gd name="T8" fmla="*/ 159 w 243"/>
                <a:gd name="T9" fmla="*/ 0 h 214"/>
                <a:gd name="T10" fmla="*/ 243 w 243"/>
                <a:gd name="T11" fmla="*/ 0 h 214"/>
                <a:gd name="T12" fmla="*/ 243 w 243"/>
                <a:gd name="T13" fmla="*/ 214 h 214"/>
                <a:gd name="T14" fmla="*/ 189 w 243"/>
                <a:gd name="T15" fmla="*/ 214 h 214"/>
                <a:gd name="T16" fmla="*/ 189 w 243"/>
                <a:gd name="T17" fmla="*/ 52 h 214"/>
                <a:gd name="T18" fmla="*/ 188 w 243"/>
                <a:gd name="T19" fmla="*/ 52 h 214"/>
                <a:gd name="T20" fmla="*/ 143 w 243"/>
                <a:gd name="T21" fmla="*/ 214 h 214"/>
                <a:gd name="T22" fmla="*/ 99 w 243"/>
                <a:gd name="T23" fmla="*/ 214 h 214"/>
                <a:gd name="T24" fmla="*/ 54 w 243"/>
                <a:gd name="T25" fmla="*/ 52 h 214"/>
                <a:gd name="T26" fmla="*/ 53 w 243"/>
                <a:gd name="T27" fmla="*/ 52 h 214"/>
                <a:gd name="T28" fmla="*/ 53 w 243"/>
                <a:gd name="T29" fmla="*/ 214 h 214"/>
                <a:gd name="T30" fmla="*/ 0 w 243"/>
                <a:gd name="T31" fmla="*/ 214 h 214"/>
                <a:gd name="T32" fmla="*/ 0 w 243"/>
                <a:gd name="T33" fmla="*/ 0 h 214"/>
                <a:gd name="T34" fmla="*/ 2 w 243"/>
                <a:gd name="T3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3" h="214">
                  <a:moveTo>
                    <a:pt x="2" y="0"/>
                  </a:moveTo>
                  <a:lnTo>
                    <a:pt x="85" y="0"/>
                  </a:lnTo>
                  <a:lnTo>
                    <a:pt x="122" y="142"/>
                  </a:lnTo>
                  <a:lnTo>
                    <a:pt x="123" y="142"/>
                  </a:lnTo>
                  <a:lnTo>
                    <a:pt x="159" y="0"/>
                  </a:lnTo>
                  <a:lnTo>
                    <a:pt x="243" y="0"/>
                  </a:lnTo>
                  <a:lnTo>
                    <a:pt x="243" y="214"/>
                  </a:lnTo>
                  <a:lnTo>
                    <a:pt x="189" y="214"/>
                  </a:lnTo>
                  <a:lnTo>
                    <a:pt x="189" y="52"/>
                  </a:lnTo>
                  <a:lnTo>
                    <a:pt x="188" y="52"/>
                  </a:lnTo>
                  <a:lnTo>
                    <a:pt x="143" y="214"/>
                  </a:lnTo>
                  <a:lnTo>
                    <a:pt x="99" y="214"/>
                  </a:lnTo>
                  <a:lnTo>
                    <a:pt x="54" y="52"/>
                  </a:lnTo>
                  <a:lnTo>
                    <a:pt x="53" y="52"/>
                  </a:lnTo>
                  <a:lnTo>
                    <a:pt x="53" y="214"/>
                  </a:lnTo>
                  <a:lnTo>
                    <a:pt x="0" y="21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44A7D09F-F2B6-4142-B490-F72ECDF853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22375" y="5581650"/>
              <a:ext cx="347663" cy="339725"/>
            </a:xfrm>
            <a:custGeom>
              <a:avLst/>
              <a:gdLst>
                <a:gd name="T0" fmla="*/ 81 w 219"/>
                <a:gd name="T1" fmla="*/ 0 h 214"/>
                <a:gd name="T2" fmla="*/ 138 w 219"/>
                <a:gd name="T3" fmla="*/ 0 h 214"/>
                <a:gd name="T4" fmla="*/ 219 w 219"/>
                <a:gd name="T5" fmla="*/ 214 h 214"/>
                <a:gd name="T6" fmla="*/ 160 w 219"/>
                <a:gd name="T7" fmla="*/ 214 h 214"/>
                <a:gd name="T8" fmla="*/ 147 w 219"/>
                <a:gd name="T9" fmla="*/ 175 h 214"/>
                <a:gd name="T10" fmla="*/ 71 w 219"/>
                <a:gd name="T11" fmla="*/ 175 h 214"/>
                <a:gd name="T12" fmla="*/ 58 w 219"/>
                <a:gd name="T13" fmla="*/ 214 h 214"/>
                <a:gd name="T14" fmla="*/ 0 w 219"/>
                <a:gd name="T15" fmla="*/ 214 h 214"/>
                <a:gd name="T16" fmla="*/ 81 w 219"/>
                <a:gd name="T17" fmla="*/ 0 h 214"/>
                <a:gd name="T18" fmla="*/ 86 w 219"/>
                <a:gd name="T19" fmla="*/ 134 h 214"/>
                <a:gd name="T20" fmla="*/ 134 w 219"/>
                <a:gd name="T21" fmla="*/ 134 h 214"/>
                <a:gd name="T22" fmla="*/ 111 w 219"/>
                <a:gd name="T23" fmla="*/ 59 h 214"/>
                <a:gd name="T24" fmla="*/ 110 w 219"/>
                <a:gd name="T25" fmla="*/ 59 h 214"/>
                <a:gd name="T26" fmla="*/ 86 w 219"/>
                <a:gd name="T27" fmla="*/ 13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14">
                  <a:moveTo>
                    <a:pt x="81" y="0"/>
                  </a:moveTo>
                  <a:lnTo>
                    <a:pt x="138" y="0"/>
                  </a:lnTo>
                  <a:lnTo>
                    <a:pt x="219" y="214"/>
                  </a:lnTo>
                  <a:lnTo>
                    <a:pt x="160" y="214"/>
                  </a:lnTo>
                  <a:lnTo>
                    <a:pt x="147" y="175"/>
                  </a:lnTo>
                  <a:lnTo>
                    <a:pt x="71" y="175"/>
                  </a:lnTo>
                  <a:lnTo>
                    <a:pt x="58" y="214"/>
                  </a:lnTo>
                  <a:lnTo>
                    <a:pt x="0" y="214"/>
                  </a:lnTo>
                  <a:lnTo>
                    <a:pt x="81" y="0"/>
                  </a:lnTo>
                  <a:close/>
                  <a:moveTo>
                    <a:pt x="86" y="134"/>
                  </a:moveTo>
                  <a:lnTo>
                    <a:pt x="134" y="134"/>
                  </a:lnTo>
                  <a:lnTo>
                    <a:pt x="111" y="59"/>
                  </a:lnTo>
                  <a:lnTo>
                    <a:pt x="110" y="59"/>
                  </a:lnTo>
                  <a:lnTo>
                    <a:pt x="8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" name="Rectangle 8">
              <a:extLst>
                <a:ext uri="{FF2B5EF4-FFF2-40B4-BE49-F238E27FC236}">
                  <a16:creationId xmlns:a16="http://schemas.microsoft.com/office/drawing/2014/main" id="{A5CB4953-B69A-4556-9CE1-001CEF14818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70038" y="5581650"/>
              <a:ext cx="88900" cy="3397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069262CD-45AF-488F-8A91-9E12B35F2E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0213" y="5581650"/>
              <a:ext cx="249238" cy="341313"/>
            </a:xfrm>
            <a:custGeom>
              <a:avLst/>
              <a:gdLst>
                <a:gd name="T0" fmla="*/ 0 w 157"/>
                <a:gd name="T1" fmla="*/ 0 h 215"/>
                <a:gd name="T2" fmla="*/ 56 w 157"/>
                <a:gd name="T3" fmla="*/ 0 h 215"/>
                <a:gd name="T4" fmla="*/ 56 w 157"/>
                <a:gd name="T5" fmla="*/ 167 h 215"/>
                <a:gd name="T6" fmla="*/ 157 w 157"/>
                <a:gd name="T7" fmla="*/ 167 h 215"/>
                <a:gd name="T8" fmla="*/ 157 w 157"/>
                <a:gd name="T9" fmla="*/ 215 h 215"/>
                <a:gd name="T10" fmla="*/ 0 w 157"/>
                <a:gd name="T11" fmla="*/ 215 h 215"/>
                <a:gd name="T12" fmla="*/ 0 w 157"/>
                <a:gd name="T1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215">
                  <a:moveTo>
                    <a:pt x="0" y="0"/>
                  </a:moveTo>
                  <a:lnTo>
                    <a:pt x="56" y="0"/>
                  </a:lnTo>
                  <a:lnTo>
                    <a:pt x="56" y="167"/>
                  </a:lnTo>
                  <a:lnTo>
                    <a:pt x="157" y="167"/>
                  </a:lnTo>
                  <a:lnTo>
                    <a:pt x="157" y="215"/>
                  </a:lnTo>
                  <a:lnTo>
                    <a:pt x="0" y="2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6F3C5416-6A8C-47E9-AFF2-C95AA1583F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3313" y="5075238"/>
              <a:ext cx="133350" cy="74613"/>
            </a:xfrm>
            <a:custGeom>
              <a:avLst/>
              <a:gdLst>
                <a:gd name="T0" fmla="*/ 402 w 402"/>
                <a:gd name="T1" fmla="*/ 180 h 228"/>
                <a:gd name="T2" fmla="*/ 402 w 402"/>
                <a:gd name="T3" fmla="*/ 0 h 228"/>
                <a:gd name="T4" fmla="*/ 0 w 402"/>
                <a:gd name="T5" fmla="*/ 0 h 228"/>
                <a:gd name="T6" fmla="*/ 0 w 402"/>
                <a:gd name="T7" fmla="*/ 228 h 228"/>
                <a:gd name="T8" fmla="*/ 402 w 402"/>
                <a:gd name="T9" fmla="*/ 18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28">
                  <a:moveTo>
                    <a:pt x="402" y="18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0" y="189"/>
                    <a:pt x="266" y="172"/>
                    <a:pt x="402" y="18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6D1E7241-1688-4095-B224-EBBD8E9577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79475" y="5180013"/>
              <a:ext cx="358775" cy="415925"/>
            </a:xfrm>
            <a:custGeom>
              <a:avLst/>
              <a:gdLst>
                <a:gd name="T0" fmla="*/ 671 w 1078"/>
                <a:gd name="T1" fmla="*/ 709 h 1253"/>
                <a:gd name="T2" fmla="*/ 528 w 1078"/>
                <a:gd name="T3" fmla="*/ 909 h 1253"/>
                <a:gd name="T4" fmla="*/ 375 w 1078"/>
                <a:gd name="T5" fmla="*/ 751 h 1253"/>
                <a:gd name="T6" fmla="*/ 375 w 1078"/>
                <a:gd name="T7" fmla="*/ 608 h 1253"/>
                <a:gd name="T8" fmla="*/ 0 w 1078"/>
                <a:gd name="T9" fmla="*/ 608 h 1253"/>
                <a:gd name="T10" fmla="*/ 0 w 1078"/>
                <a:gd name="T11" fmla="*/ 677 h 1253"/>
                <a:gd name="T12" fmla="*/ 539 w 1078"/>
                <a:gd name="T13" fmla="*/ 1253 h 1253"/>
                <a:gd name="T14" fmla="*/ 1078 w 1078"/>
                <a:gd name="T15" fmla="*/ 735 h 1253"/>
                <a:gd name="T16" fmla="*/ 1078 w 1078"/>
                <a:gd name="T17" fmla="*/ 0 h 1253"/>
                <a:gd name="T18" fmla="*/ 676 w 1078"/>
                <a:gd name="T19" fmla="*/ 180 h 1253"/>
                <a:gd name="T20" fmla="*/ 676 w 1078"/>
                <a:gd name="T21" fmla="*/ 709 h 1253"/>
                <a:gd name="T22" fmla="*/ 671 w 1078"/>
                <a:gd name="T23" fmla="*/ 709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8" h="1253">
                  <a:moveTo>
                    <a:pt x="671" y="709"/>
                  </a:moveTo>
                  <a:cubicBezTo>
                    <a:pt x="671" y="857"/>
                    <a:pt x="618" y="909"/>
                    <a:pt x="528" y="909"/>
                  </a:cubicBezTo>
                  <a:cubicBezTo>
                    <a:pt x="428" y="909"/>
                    <a:pt x="375" y="851"/>
                    <a:pt x="375" y="751"/>
                  </a:cubicBezTo>
                  <a:cubicBezTo>
                    <a:pt x="375" y="608"/>
                    <a:pt x="375" y="608"/>
                    <a:pt x="375" y="608"/>
                  </a:cubicBezTo>
                  <a:cubicBezTo>
                    <a:pt x="0" y="608"/>
                    <a:pt x="0" y="608"/>
                    <a:pt x="0" y="608"/>
                  </a:cubicBezTo>
                  <a:cubicBezTo>
                    <a:pt x="0" y="677"/>
                    <a:pt x="0" y="677"/>
                    <a:pt x="0" y="677"/>
                  </a:cubicBezTo>
                  <a:cubicBezTo>
                    <a:pt x="0" y="1021"/>
                    <a:pt x="132" y="1253"/>
                    <a:pt x="539" y="1253"/>
                  </a:cubicBezTo>
                  <a:cubicBezTo>
                    <a:pt x="898" y="1253"/>
                    <a:pt x="1078" y="1079"/>
                    <a:pt x="1078" y="735"/>
                  </a:cubicBezTo>
                  <a:cubicBezTo>
                    <a:pt x="1078" y="0"/>
                    <a:pt x="1078" y="0"/>
                    <a:pt x="1078" y="0"/>
                  </a:cubicBezTo>
                  <a:cubicBezTo>
                    <a:pt x="930" y="22"/>
                    <a:pt x="791" y="84"/>
                    <a:pt x="676" y="180"/>
                  </a:cubicBezTo>
                  <a:cubicBezTo>
                    <a:pt x="676" y="709"/>
                    <a:pt x="676" y="709"/>
                    <a:pt x="676" y="709"/>
                  </a:cubicBezTo>
                  <a:lnTo>
                    <a:pt x="671" y="7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4A76FDF2-9468-4461-9308-94E0537134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075238"/>
              <a:ext cx="133350" cy="112713"/>
            </a:xfrm>
            <a:custGeom>
              <a:avLst/>
              <a:gdLst>
                <a:gd name="T0" fmla="*/ 401 w 401"/>
                <a:gd name="T1" fmla="*/ 0 h 344"/>
                <a:gd name="T2" fmla="*/ 0 w 401"/>
                <a:gd name="T3" fmla="*/ 0 h 344"/>
                <a:gd name="T4" fmla="*/ 0 w 401"/>
                <a:gd name="T5" fmla="*/ 191 h 344"/>
                <a:gd name="T6" fmla="*/ 401 w 401"/>
                <a:gd name="T7" fmla="*/ 344 h 344"/>
                <a:gd name="T8" fmla="*/ 401 w 401"/>
                <a:gd name="T9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344">
                  <a:moveTo>
                    <a:pt x="40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44" y="210"/>
                    <a:pt x="281" y="263"/>
                    <a:pt x="401" y="344"/>
                  </a:cubicBezTo>
                  <a:lnTo>
                    <a:pt x="4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C3E07ECD-D76B-4FB0-B967-CBED00E457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172075"/>
              <a:ext cx="133350" cy="412750"/>
            </a:xfrm>
            <a:custGeom>
              <a:avLst/>
              <a:gdLst>
                <a:gd name="T0" fmla="*/ 0 w 401"/>
                <a:gd name="T1" fmla="*/ 12 h 1243"/>
                <a:gd name="T2" fmla="*/ 0 w 401"/>
                <a:gd name="T3" fmla="*/ 1243 h 1243"/>
                <a:gd name="T4" fmla="*/ 401 w 401"/>
                <a:gd name="T5" fmla="*/ 1243 h 1243"/>
                <a:gd name="T6" fmla="*/ 401 w 401"/>
                <a:gd name="T7" fmla="*/ 70 h 1243"/>
                <a:gd name="T8" fmla="*/ 0 w 401"/>
                <a:gd name="T9" fmla="*/ 12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1243">
                  <a:moveTo>
                    <a:pt x="0" y="12"/>
                  </a:moveTo>
                  <a:cubicBezTo>
                    <a:pt x="0" y="1243"/>
                    <a:pt x="0" y="1243"/>
                    <a:pt x="0" y="1243"/>
                  </a:cubicBezTo>
                  <a:cubicBezTo>
                    <a:pt x="401" y="1243"/>
                    <a:pt x="401" y="1243"/>
                    <a:pt x="401" y="1243"/>
                  </a:cubicBezTo>
                  <a:cubicBezTo>
                    <a:pt x="401" y="70"/>
                    <a:pt x="401" y="70"/>
                    <a:pt x="401" y="70"/>
                  </a:cubicBezTo>
                  <a:cubicBezTo>
                    <a:pt x="274" y="20"/>
                    <a:pt x="136" y="0"/>
                    <a:pt x="0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C67F3EFB-9309-4A57-B430-0075B7A77B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125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4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69 w 89"/>
                <a:gd name="T15" fmla="*/ 79 h 79"/>
                <a:gd name="T16" fmla="*/ 69 w 89"/>
                <a:gd name="T17" fmla="*/ 19 h 79"/>
                <a:gd name="T18" fmla="*/ 69 w 89"/>
                <a:gd name="T19" fmla="*/ 19 h 79"/>
                <a:gd name="T20" fmla="*/ 52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45377183-EDA7-4FBA-A92D-5FC86B960B2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6763" y="6127750"/>
              <a:ext cx="93663" cy="96838"/>
            </a:xfrm>
            <a:custGeom>
              <a:avLst/>
              <a:gdLst>
                <a:gd name="T0" fmla="*/ 11 w 281"/>
                <a:gd name="T1" fmla="*/ 92 h 291"/>
                <a:gd name="T2" fmla="*/ 54 w 281"/>
                <a:gd name="T3" fmla="*/ 19 h 291"/>
                <a:gd name="T4" fmla="*/ 141 w 281"/>
                <a:gd name="T5" fmla="*/ 0 h 291"/>
                <a:gd name="T6" fmla="*/ 270 w 281"/>
                <a:gd name="T7" fmla="*/ 92 h 291"/>
                <a:gd name="T8" fmla="*/ 270 w 281"/>
                <a:gd name="T9" fmla="*/ 213 h 291"/>
                <a:gd name="T10" fmla="*/ 281 w 281"/>
                <a:gd name="T11" fmla="*/ 283 h 291"/>
                <a:gd name="T12" fmla="*/ 190 w 281"/>
                <a:gd name="T13" fmla="*/ 283 h 291"/>
                <a:gd name="T14" fmla="*/ 184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0 w 281"/>
                <a:gd name="T21" fmla="*/ 112 h 291"/>
                <a:gd name="T22" fmla="*/ 184 w 281"/>
                <a:gd name="T23" fmla="*/ 87 h 291"/>
                <a:gd name="T24" fmla="*/ 140 w 281"/>
                <a:gd name="T25" fmla="*/ 58 h 291"/>
                <a:gd name="T26" fmla="*/ 95 w 281"/>
                <a:gd name="T27" fmla="*/ 92 h 291"/>
                <a:gd name="T28" fmla="*/ 11 w 281"/>
                <a:gd name="T29" fmla="*/ 92 h 291"/>
                <a:gd name="T30" fmla="*/ 128 w 281"/>
                <a:gd name="T31" fmla="*/ 235 h 291"/>
                <a:gd name="T32" fmla="*/ 183 w 281"/>
                <a:gd name="T33" fmla="*/ 154 h 291"/>
                <a:gd name="T34" fmla="*/ 127 w 281"/>
                <a:gd name="T35" fmla="*/ 169 h 291"/>
                <a:gd name="T36" fmla="*/ 90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1" y="92"/>
                  </a:moveTo>
                  <a:cubicBezTo>
                    <a:pt x="12" y="56"/>
                    <a:pt x="29" y="33"/>
                    <a:pt x="54" y="19"/>
                  </a:cubicBezTo>
                  <a:cubicBezTo>
                    <a:pt x="78" y="5"/>
                    <a:pt x="110" y="0"/>
                    <a:pt x="141" y="0"/>
                  </a:cubicBezTo>
                  <a:cubicBezTo>
                    <a:pt x="207" y="0"/>
                    <a:pt x="270" y="14"/>
                    <a:pt x="270" y="92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70" y="236"/>
                    <a:pt x="270" y="261"/>
                    <a:pt x="281" y="283"/>
                  </a:cubicBezTo>
                  <a:cubicBezTo>
                    <a:pt x="190" y="283"/>
                    <a:pt x="190" y="283"/>
                    <a:pt x="190" y="283"/>
                  </a:cubicBezTo>
                  <a:cubicBezTo>
                    <a:pt x="187" y="275"/>
                    <a:pt x="186" y="266"/>
                    <a:pt x="184" y="257"/>
                  </a:cubicBezTo>
                  <a:cubicBezTo>
                    <a:pt x="161" y="282"/>
                    <a:pt x="127" y="291"/>
                    <a:pt x="94" y="291"/>
                  </a:cubicBezTo>
                  <a:cubicBezTo>
                    <a:pt x="41" y="291"/>
                    <a:pt x="0" y="265"/>
                    <a:pt x="0" y="208"/>
                  </a:cubicBezTo>
                  <a:cubicBezTo>
                    <a:pt x="0" y="118"/>
                    <a:pt x="97" y="125"/>
                    <a:pt x="160" y="112"/>
                  </a:cubicBezTo>
                  <a:cubicBezTo>
                    <a:pt x="175" y="109"/>
                    <a:pt x="184" y="104"/>
                    <a:pt x="184" y="87"/>
                  </a:cubicBezTo>
                  <a:cubicBezTo>
                    <a:pt x="184" y="66"/>
                    <a:pt x="159" y="58"/>
                    <a:pt x="140" y="58"/>
                  </a:cubicBezTo>
                  <a:cubicBezTo>
                    <a:pt x="115" y="58"/>
                    <a:pt x="99" y="69"/>
                    <a:pt x="95" y="92"/>
                  </a:cubicBezTo>
                  <a:lnTo>
                    <a:pt x="11" y="92"/>
                  </a:lnTo>
                  <a:close/>
                  <a:moveTo>
                    <a:pt x="128" y="235"/>
                  </a:moveTo>
                  <a:cubicBezTo>
                    <a:pt x="171" y="235"/>
                    <a:pt x="185" y="211"/>
                    <a:pt x="183" y="154"/>
                  </a:cubicBezTo>
                  <a:cubicBezTo>
                    <a:pt x="170" y="162"/>
                    <a:pt x="147" y="164"/>
                    <a:pt x="127" y="169"/>
                  </a:cubicBezTo>
                  <a:cubicBezTo>
                    <a:pt x="107" y="174"/>
                    <a:pt x="90" y="182"/>
                    <a:pt x="90" y="204"/>
                  </a:cubicBezTo>
                  <a:cubicBezTo>
                    <a:pt x="90" y="226"/>
                    <a:pt x="107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E7B89826-526D-47D6-BFFA-1D35C0E6630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8363" y="6096000"/>
              <a:ext cx="28575" cy="125413"/>
            </a:xfrm>
            <a:custGeom>
              <a:avLst/>
              <a:gdLst>
                <a:gd name="T0" fmla="*/ 18 w 18"/>
                <a:gd name="T1" fmla="*/ 14 h 79"/>
                <a:gd name="T2" fmla="*/ 0 w 18"/>
                <a:gd name="T3" fmla="*/ 14 h 79"/>
                <a:gd name="T4" fmla="*/ 0 w 18"/>
                <a:gd name="T5" fmla="*/ 0 h 79"/>
                <a:gd name="T6" fmla="*/ 18 w 18"/>
                <a:gd name="T7" fmla="*/ 0 h 79"/>
                <a:gd name="T8" fmla="*/ 18 w 18"/>
                <a:gd name="T9" fmla="*/ 14 h 79"/>
                <a:gd name="T10" fmla="*/ 0 w 18"/>
                <a:gd name="T11" fmla="*/ 22 h 79"/>
                <a:gd name="T12" fmla="*/ 18 w 18"/>
                <a:gd name="T13" fmla="*/ 22 h 79"/>
                <a:gd name="T14" fmla="*/ 18 w 18"/>
                <a:gd name="T15" fmla="*/ 79 h 79"/>
                <a:gd name="T16" fmla="*/ 0 w 18"/>
                <a:gd name="T17" fmla="*/ 79 h 79"/>
                <a:gd name="T18" fmla="*/ 0 w 18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9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0" y="22"/>
                  </a:moveTo>
                  <a:lnTo>
                    <a:pt x="18" y="22"/>
                  </a:lnTo>
                  <a:lnTo>
                    <a:pt x="18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6" name="Rectangle 17">
              <a:extLst>
                <a:ext uri="{FF2B5EF4-FFF2-40B4-BE49-F238E27FC236}">
                  <a16:creationId xmlns:a16="http://schemas.microsoft.com/office/drawing/2014/main" id="{CE10C34B-93E9-4104-A5CB-94D030DE6D3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09638" y="6096000"/>
              <a:ext cx="30163" cy="1254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9057568E-64DD-40D7-89E3-6B2722291E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00125" y="6096000"/>
              <a:ext cx="139700" cy="125413"/>
            </a:xfrm>
            <a:custGeom>
              <a:avLst/>
              <a:gdLst>
                <a:gd name="T0" fmla="*/ 0 w 88"/>
                <a:gd name="T1" fmla="*/ 0 h 79"/>
                <a:gd name="T2" fmla="*/ 30 w 88"/>
                <a:gd name="T3" fmla="*/ 0 h 79"/>
                <a:gd name="T4" fmla="*/ 44 w 88"/>
                <a:gd name="T5" fmla="*/ 53 h 79"/>
                <a:gd name="T6" fmla="*/ 44 w 88"/>
                <a:gd name="T7" fmla="*/ 53 h 79"/>
                <a:gd name="T8" fmla="*/ 58 w 88"/>
                <a:gd name="T9" fmla="*/ 0 h 79"/>
                <a:gd name="T10" fmla="*/ 88 w 88"/>
                <a:gd name="T11" fmla="*/ 0 h 79"/>
                <a:gd name="T12" fmla="*/ 88 w 88"/>
                <a:gd name="T13" fmla="*/ 79 h 79"/>
                <a:gd name="T14" fmla="*/ 69 w 88"/>
                <a:gd name="T15" fmla="*/ 79 h 79"/>
                <a:gd name="T16" fmla="*/ 69 w 88"/>
                <a:gd name="T17" fmla="*/ 19 h 79"/>
                <a:gd name="T18" fmla="*/ 69 w 88"/>
                <a:gd name="T19" fmla="*/ 19 h 79"/>
                <a:gd name="T20" fmla="*/ 52 w 88"/>
                <a:gd name="T21" fmla="*/ 79 h 79"/>
                <a:gd name="T22" fmla="*/ 36 w 88"/>
                <a:gd name="T23" fmla="*/ 79 h 79"/>
                <a:gd name="T24" fmla="*/ 20 w 88"/>
                <a:gd name="T25" fmla="*/ 19 h 79"/>
                <a:gd name="T26" fmla="*/ 19 w 88"/>
                <a:gd name="T27" fmla="*/ 19 h 79"/>
                <a:gd name="T28" fmla="*/ 19 w 88"/>
                <a:gd name="T29" fmla="*/ 79 h 79"/>
                <a:gd name="T30" fmla="*/ 0 w 88"/>
                <a:gd name="T31" fmla="*/ 79 h 79"/>
                <a:gd name="T32" fmla="*/ 0 w 88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79">
                  <a:moveTo>
                    <a:pt x="0" y="0"/>
                  </a:moveTo>
                  <a:lnTo>
                    <a:pt x="30" y="0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58" y="0"/>
                  </a:lnTo>
                  <a:lnTo>
                    <a:pt x="88" y="0"/>
                  </a:lnTo>
                  <a:lnTo>
                    <a:pt x="88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6" y="79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32C72CF1-B64C-489F-81BF-2856EB8755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763" y="6127750"/>
              <a:ext cx="100013" cy="96838"/>
            </a:xfrm>
            <a:custGeom>
              <a:avLst/>
              <a:gdLst>
                <a:gd name="T0" fmla="*/ 90 w 297"/>
                <a:gd name="T1" fmla="*/ 167 h 291"/>
                <a:gd name="T2" fmla="*/ 152 w 297"/>
                <a:gd name="T3" fmla="*/ 230 h 291"/>
                <a:gd name="T4" fmla="*/ 203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2 w 297"/>
                <a:gd name="T15" fmla="*/ 167 h 291"/>
                <a:gd name="T16" fmla="*/ 90 w 297"/>
                <a:gd name="T17" fmla="*/ 167 h 291"/>
                <a:gd name="T18" fmla="*/ 202 w 297"/>
                <a:gd name="T19" fmla="*/ 117 h 291"/>
                <a:gd name="T20" fmla="*/ 149 w 297"/>
                <a:gd name="T21" fmla="*/ 61 h 291"/>
                <a:gd name="T22" fmla="*/ 90 w 297"/>
                <a:gd name="T23" fmla="*/ 117 h 291"/>
                <a:gd name="T24" fmla="*/ 202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0" y="167"/>
                  </a:moveTo>
                  <a:cubicBezTo>
                    <a:pt x="92" y="205"/>
                    <a:pt x="113" y="230"/>
                    <a:pt x="152" y="230"/>
                  </a:cubicBezTo>
                  <a:cubicBezTo>
                    <a:pt x="173" y="230"/>
                    <a:pt x="195" y="220"/>
                    <a:pt x="203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1" y="264"/>
                    <a:pt x="212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7" y="0"/>
                    <a:pt x="149" y="0"/>
                  </a:cubicBezTo>
                  <a:cubicBezTo>
                    <a:pt x="247" y="0"/>
                    <a:pt x="297" y="74"/>
                    <a:pt x="292" y="167"/>
                  </a:cubicBezTo>
                  <a:lnTo>
                    <a:pt x="90" y="167"/>
                  </a:lnTo>
                  <a:close/>
                  <a:moveTo>
                    <a:pt x="202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5" y="83"/>
                    <a:pt x="90" y="117"/>
                  </a:cubicBezTo>
                  <a:lnTo>
                    <a:pt x="202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D8322CB3-7A48-4229-BEC3-9849BA676B3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52538" y="6096000"/>
              <a:ext cx="93663" cy="128588"/>
            </a:xfrm>
            <a:custGeom>
              <a:avLst/>
              <a:gdLst>
                <a:gd name="T0" fmla="*/ 286 w 286"/>
                <a:gd name="T1" fmla="*/ 379 h 387"/>
                <a:gd name="T2" fmla="*/ 200 w 286"/>
                <a:gd name="T3" fmla="*/ 379 h 387"/>
                <a:gd name="T4" fmla="*/ 200 w 286"/>
                <a:gd name="T5" fmla="*/ 347 h 387"/>
                <a:gd name="T6" fmla="*/ 199 w 286"/>
                <a:gd name="T7" fmla="*/ 347 h 387"/>
                <a:gd name="T8" fmla="*/ 123 w 286"/>
                <a:gd name="T9" fmla="*/ 387 h 387"/>
                <a:gd name="T10" fmla="*/ 0 w 286"/>
                <a:gd name="T11" fmla="*/ 235 h 387"/>
                <a:gd name="T12" fmla="*/ 116 w 286"/>
                <a:gd name="T13" fmla="*/ 96 h 387"/>
                <a:gd name="T14" fmla="*/ 195 w 286"/>
                <a:gd name="T15" fmla="*/ 133 h 387"/>
                <a:gd name="T16" fmla="*/ 196 w 286"/>
                <a:gd name="T17" fmla="*/ 133 h 387"/>
                <a:gd name="T18" fmla="*/ 196 w 286"/>
                <a:gd name="T19" fmla="*/ 0 h 387"/>
                <a:gd name="T20" fmla="*/ 286 w 286"/>
                <a:gd name="T21" fmla="*/ 0 h 387"/>
                <a:gd name="T22" fmla="*/ 286 w 286"/>
                <a:gd name="T23" fmla="*/ 379 h 387"/>
                <a:gd name="T24" fmla="*/ 90 w 286"/>
                <a:gd name="T25" fmla="*/ 238 h 387"/>
                <a:gd name="T26" fmla="*/ 146 w 286"/>
                <a:gd name="T27" fmla="*/ 318 h 387"/>
                <a:gd name="T28" fmla="*/ 199 w 286"/>
                <a:gd name="T29" fmla="*/ 241 h 387"/>
                <a:gd name="T30" fmla="*/ 146 w 286"/>
                <a:gd name="T31" fmla="*/ 165 h 387"/>
                <a:gd name="T32" fmla="*/ 90 w 286"/>
                <a:gd name="T33" fmla="*/ 23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6" h="387">
                  <a:moveTo>
                    <a:pt x="286" y="379"/>
                  </a:moveTo>
                  <a:cubicBezTo>
                    <a:pt x="200" y="379"/>
                    <a:pt x="200" y="379"/>
                    <a:pt x="200" y="379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199" y="347"/>
                    <a:pt x="199" y="347"/>
                    <a:pt x="199" y="347"/>
                  </a:cubicBezTo>
                  <a:cubicBezTo>
                    <a:pt x="182" y="373"/>
                    <a:pt x="155" y="387"/>
                    <a:pt x="123" y="387"/>
                  </a:cubicBezTo>
                  <a:cubicBezTo>
                    <a:pt x="37" y="387"/>
                    <a:pt x="0" y="313"/>
                    <a:pt x="0" y="235"/>
                  </a:cubicBezTo>
                  <a:cubicBezTo>
                    <a:pt x="0" y="164"/>
                    <a:pt x="38" y="96"/>
                    <a:pt x="116" y="96"/>
                  </a:cubicBezTo>
                  <a:cubicBezTo>
                    <a:pt x="150" y="96"/>
                    <a:pt x="176" y="108"/>
                    <a:pt x="195" y="133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86" y="0"/>
                    <a:pt x="286" y="0"/>
                    <a:pt x="286" y="0"/>
                  </a:cubicBezTo>
                  <a:lnTo>
                    <a:pt x="286" y="379"/>
                  </a:lnTo>
                  <a:close/>
                  <a:moveTo>
                    <a:pt x="90" y="238"/>
                  </a:moveTo>
                  <a:cubicBezTo>
                    <a:pt x="90" y="276"/>
                    <a:pt x="104" y="318"/>
                    <a:pt x="146" y="318"/>
                  </a:cubicBezTo>
                  <a:cubicBezTo>
                    <a:pt x="190" y="318"/>
                    <a:pt x="199" y="276"/>
                    <a:pt x="199" y="241"/>
                  </a:cubicBezTo>
                  <a:cubicBezTo>
                    <a:pt x="199" y="201"/>
                    <a:pt x="185" y="165"/>
                    <a:pt x="146" y="165"/>
                  </a:cubicBezTo>
                  <a:cubicBezTo>
                    <a:pt x="104" y="165"/>
                    <a:pt x="90" y="203"/>
                    <a:pt x="90" y="2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944A9A11-1163-4360-8F70-E3C89887D61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573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BFC4BD51-3EBF-4336-9323-828D22A8469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93825" y="6127750"/>
              <a:ext cx="93663" cy="96838"/>
            </a:xfrm>
            <a:custGeom>
              <a:avLst/>
              <a:gdLst>
                <a:gd name="T0" fmla="*/ 12 w 281"/>
                <a:gd name="T1" fmla="*/ 92 h 291"/>
                <a:gd name="T2" fmla="*/ 55 w 281"/>
                <a:gd name="T3" fmla="*/ 19 h 291"/>
                <a:gd name="T4" fmla="*/ 142 w 281"/>
                <a:gd name="T5" fmla="*/ 0 h 291"/>
                <a:gd name="T6" fmla="*/ 271 w 281"/>
                <a:gd name="T7" fmla="*/ 92 h 291"/>
                <a:gd name="T8" fmla="*/ 271 w 281"/>
                <a:gd name="T9" fmla="*/ 213 h 291"/>
                <a:gd name="T10" fmla="*/ 281 w 281"/>
                <a:gd name="T11" fmla="*/ 283 h 291"/>
                <a:gd name="T12" fmla="*/ 191 w 281"/>
                <a:gd name="T13" fmla="*/ 283 h 291"/>
                <a:gd name="T14" fmla="*/ 185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1 w 281"/>
                <a:gd name="T21" fmla="*/ 112 h 291"/>
                <a:gd name="T22" fmla="*/ 185 w 281"/>
                <a:gd name="T23" fmla="*/ 87 h 291"/>
                <a:gd name="T24" fmla="*/ 141 w 281"/>
                <a:gd name="T25" fmla="*/ 58 h 291"/>
                <a:gd name="T26" fmla="*/ 96 w 281"/>
                <a:gd name="T27" fmla="*/ 92 h 291"/>
                <a:gd name="T28" fmla="*/ 12 w 281"/>
                <a:gd name="T29" fmla="*/ 92 h 291"/>
                <a:gd name="T30" fmla="*/ 128 w 281"/>
                <a:gd name="T31" fmla="*/ 235 h 291"/>
                <a:gd name="T32" fmla="*/ 184 w 281"/>
                <a:gd name="T33" fmla="*/ 154 h 291"/>
                <a:gd name="T34" fmla="*/ 128 w 281"/>
                <a:gd name="T35" fmla="*/ 169 h 291"/>
                <a:gd name="T36" fmla="*/ 91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2" y="92"/>
                  </a:moveTo>
                  <a:cubicBezTo>
                    <a:pt x="13" y="56"/>
                    <a:pt x="30" y="33"/>
                    <a:pt x="55" y="19"/>
                  </a:cubicBezTo>
                  <a:cubicBezTo>
                    <a:pt x="79" y="5"/>
                    <a:pt x="111" y="0"/>
                    <a:pt x="142" y="0"/>
                  </a:cubicBezTo>
                  <a:cubicBezTo>
                    <a:pt x="208" y="0"/>
                    <a:pt x="271" y="14"/>
                    <a:pt x="271" y="92"/>
                  </a:cubicBezTo>
                  <a:cubicBezTo>
                    <a:pt x="271" y="213"/>
                    <a:pt x="271" y="213"/>
                    <a:pt x="271" y="213"/>
                  </a:cubicBezTo>
                  <a:cubicBezTo>
                    <a:pt x="271" y="236"/>
                    <a:pt x="271" y="261"/>
                    <a:pt x="281" y="283"/>
                  </a:cubicBezTo>
                  <a:cubicBezTo>
                    <a:pt x="191" y="283"/>
                    <a:pt x="191" y="283"/>
                    <a:pt x="191" y="283"/>
                  </a:cubicBezTo>
                  <a:cubicBezTo>
                    <a:pt x="187" y="275"/>
                    <a:pt x="186" y="266"/>
                    <a:pt x="185" y="257"/>
                  </a:cubicBezTo>
                  <a:cubicBezTo>
                    <a:pt x="162" y="282"/>
                    <a:pt x="127" y="291"/>
                    <a:pt x="94" y="291"/>
                  </a:cubicBezTo>
                  <a:cubicBezTo>
                    <a:pt x="42" y="291"/>
                    <a:pt x="0" y="265"/>
                    <a:pt x="0" y="208"/>
                  </a:cubicBezTo>
                  <a:cubicBezTo>
                    <a:pt x="0" y="118"/>
                    <a:pt x="98" y="125"/>
                    <a:pt x="161" y="112"/>
                  </a:cubicBezTo>
                  <a:cubicBezTo>
                    <a:pt x="176" y="109"/>
                    <a:pt x="185" y="104"/>
                    <a:pt x="185" y="87"/>
                  </a:cubicBezTo>
                  <a:cubicBezTo>
                    <a:pt x="185" y="66"/>
                    <a:pt x="160" y="58"/>
                    <a:pt x="141" y="58"/>
                  </a:cubicBezTo>
                  <a:cubicBezTo>
                    <a:pt x="116" y="58"/>
                    <a:pt x="100" y="69"/>
                    <a:pt x="96" y="92"/>
                  </a:cubicBezTo>
                  <a:lnTo>
                    <a:pt x="12" y="92"/>
                  </a:lnTo>
                  <a:close/>
                  <a:moveTo>
                    <a:pt x="128" y="235"/>
                  </a:moveTo>
                  <a:cubicBezTo>
                    <a:pt x="172" y="235"/>
                    <a:pt x="186" y="211"/>
                    <a:pt x="184" y="154"/>
                  </a:cubicBezTo>
                  <a:cubicBezTo>
                    <a:pt x="171" y="162"/>
                    <a:pt x="148" y="164"/>
                    <a:pt x="128" y="169"/>
                  </a:cubicBezTo>
                  <a:cubicBezTo>
                    <a:pt x="108" y="174"/>
                    <a:pt x="91" y="182"/>
                    <a:pt x="91" y="204"/>
                  </a:cubicBezTo>
                  <a:cubicBezTo>
                    <a:pt x="91" y="226"/>
                    <a:pt x="108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FA036E24-CF4D-44D0-8415-8247CB4C23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38288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5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70 w 89"/>
                <a:gd name="T15" fmla="*/ 79 h 79"/>
                <a:gd name="T16" fmla="*/ 70 w 89"/>
                <a:gd name="T17" fmla="*/ 19 h 79"/>
                <a:gd name="T18" fmla="*/ 69 w 89"/>
                <a:gd name="T19" fmla="*/ 19 h 79"/>
                <a:gd name="T20" fmla="*/ 53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70" y="79"/>
                  </a:lnTo>
                  <a:lnTo>
                    <a:pt x="70" y="19"/>
                  </a:lnTo>
                  <a:lnTo>
                    <a:pt x="69" y="19"/>
                  </a:lnTo>
                  <a:lnTo>
                    <a:pt x="53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6DA1DF18-FC38-49BE-9BFE-FC2CB3393E9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87513" y="6127750"/>
              <a:ext cx="98425" cy="96838"/>
            </a:xfrm>
            <a:custGeom>
              <a:avLst/>
              <a:gdLst>
                <a:gd name="T0" fmla="*/ 91 w 297"/>
                <a:gd name="T1" fmla="*/ 167 h 291"/>
                <a:gd name="T2" fmla="*/ 152 w 297"/>
                <a:gd name="T3" fmla="*/ 230 h 291"/>
                <a:gd name="T4" fmla="*/ 204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3 w 297"/>
                <a:gd name="T15" fmla="*/ 167 h 291"/>
                <a:gd name="T16" fmla="*/ 91 w 297"/>
                <a:gd name="T17" fmla="*/ 167 h 291"/>
                <a:gd name="T18" fmla="*/ 203 w 297"/>
                <a:gd name="T19" fmla="*/ 117 h 291"/>
                <a:gd name="T20" fmla="*/ 149 w 297"/>
                <a:gd name="T21" fmla="*/ 61 h 291"/>
                <a:gd name="T22" fmla="*/ 91 w 297"/>
                <a:gd name="T23" fmla="*/ 117 h 291"/>
                <a:gd name="T24" fmla="*/ 203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1" y="167"/>
                  </a:moveTo>
                  <a:cubicBezTo>
                    <a:pt x="92" y="205"/>
                    <a:pt x="114" y="230"/>
                    <a:pt x="152" y="230"/>
                  </a:cubicBezTo>
                  <a:cubicBezTo>
                    <a:pt x="174" y="230"/>
                    <a:pt x="195" y="220"/>
                    <a:pt x="204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2" y="264"/>
                    <a:pt x="213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8" y="0"/>
                    <a:pt x="149" y="0"/>
                  </a:cubicBezTo>
                  <a:cubicBezTo>
                    <a:pt x="248" y="0"/>
                    <a:pt x="297" y="74"/>
                    <a:pt x="293" y="167"/>
                  </a:cubicBezTo>
                  <a:lnTo>
                    <a:pt x="91" y="167"/>
                  </a:lnTo>
                  <a:close/>
                  <a:moveTo>
                    <a:pt x="203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6" y="83"/>
                    <a:pt x="91" y="117"/>
                  </a:cubicBezTo>
                  <a:lnTo>
                    <a:pt x="203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94A2BB9A-B490-4122-9CD5-1F111184D9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4350" y="6102350"/>
              <a:ext cx="63500" cy="120650"/>
            </a:xfrm>
            <a:custGeom>
              <a:avLst/>
              <a:gdLst>
                <a:gd name="T0" fmla="*/ 192 w 192"/>
                <a:gd name="T1" fmla="*/ 142 h 362"/>
                <a:gd name="T2" fmla="*/ 136 w 192"/>
                <a:gd name="T3" fmla="*/ 142 h 362"/>
                <a:gd name="T4" fmla="*/ 136 w 192"/>
                <a:gd name="T5" fmla="*/ 267 h 362"/>
                <a:gd name="T6" fmla="*/ 169 w 192"/>
                <a:gd name="T7" fmla="*/ 294 h 362"/>
                <a:gd name="T8" fmla="*/ 192 w 192"/>
                <a:gd name="T9" fmla="*/ 293 h 362"/>
                <a:gd name="T10" fmla="*/ 192 w 192"/>
                <a:gd name="T11" fmla="*/ 359 h 362"/>
                <a:gd name="T12" fmla="*/ 143 w 192"/>
                <a:gd name="T13" fmla="*/ 362 h 362"/>
                <a:gd name="T14" fmla="*/ 46 w 192"/>
                <a:gd name="T15" fmla="*/ 265 h 362"/>
                <a:gd name="T16" fmla="*/ 46 w 192"/>
                <a:gd name="T17" fmla="*/ 142 h 362"/>
                <a:gd name="T18" fmla="*/ 0 w 192"/>
                <a:gd name="T19" fmla="*/ 142 h 362"/>
                <a:gd name="T20" fmla="*/ 0 w 192"/>
                <a:gd name="T21" fmla="*/ 84 h 362"/>
                <a:gd name="T22" fmla="*/ 46 w 192"/>
                <a:gd name="T23" fmla="*/ 84 h 362"/>
                <a:gd name="T24" fmla="*/ 46 w 192"/>
                <a:gd name="T25" fmla="*/ 0 h 362"/>
                <a:gd name="T26" fmla="*/ 136 w 192"/>
                <a:gd name="T27" fmla="*/ 0 h 362"/>
                <a:gd name="T28" fmla="*/ 136 w 192"/>
                <a:gd name="T29" fmla="*/ 84 h 362"/>
                <a:gd name="T30" fmla="*/ 192 w 192"/>
                <a:gd name="T31" fmla="*/ 84 h 362"/>
                <a:gd name="T32" fmla="*/ 192 w 192"/>
                <a:gd name="T33" fmla="*/ 14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362">
                  <a:moveTo>
                    <a:pt x="192" y="142"/>
                  </a:moveTo>
                  <a:cubicBezTo>
                    <a:pt x="136" y="142"/>
                    <a:pt x="136" y="142"/>
                    <a:pt x="136" y="142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36" y="289"/>
                    <a:pt x="149" y="294"/>
                    <a:pt x="169" y="294"/>
                  </a:cubicBezTo>
                  <a:cubicBezTo>
                    <a:pt x="176" y="294"/>
                    <a:pt x="184" y="293"/>
                    <a:pt x="192" y="293"/>
                  </a:cubicBezTo>
                  <a:cubicBezTo>
                    <a:pt x="192" y="359"/>
                    <a:pt x="192" y="359"/>
                    <a:pt x="192" y="359"/>
                  </a:cubicBezTo>
                  <a:cubicBezTo>
                    <a:pt x="176" y="360"/>
                    <a:pt x="159" y="362"/>
                    <a:pt x="143" y="362"/>
                  </a:cubicBezTo>
                  <a:cubicBezTo>
                    <a:pt x="66" y="362"/>
                    <a:pt x="46" y="340"/>
                    <a:pt x="46" y="26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84"/>
                    <a:pt x="136" y="84"/>
                    <a:pt x="136" y="84"/>
                  </a:cubicBezTo>
                  <a:cubicBezTo>
                    <a:pt x="192" y="84"/>
                    <a:pt x="192" y="84"/>
                    <a:pt x="192" y="84"/>
                  </a:cubicBezTo>
                  <a:lnTo>
                    <a:pt x="192" y="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D4005F77-B75C-4359-BA39-342BADE0FB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5788" y="6127750"/>
              <a:ext cx="65088" cy="93663"/>
            </a:xfrm>
            <a:custGeom>
              <a:avLst/>
              <a:gdLst>
                <a:gd name="T0" fmla="*/ 0 w 193"/>
                <a:gd name="T1" fmla="*/ 6 h 281"/>
                <a:gd name="T2" fmla="*/ 88 w 193"/>
                <a:gd name="T3" fmla="*/ 6 h 281"/>
                <a:gd name="T4" fmla="*/ 88 w 193"/>
                <a:gd name="T5" fmla="*/ 54 h 281"/>
                <a:gd name="T6" fmla="*/ 89 w 193"/>
                <a:gd name="T7" fmla="*/ 54 h 281"/>
                <a:gd name="T8" fmla="*/ 172 w 193"/>
                <a:gd name="T9" fmla="*/ 0 h 281"/>
                <a:gd name="T10" fmla="*/ 193 w 193"/>
                <a:gd name="T11" fmla="*/ 2 h 281"/>
                <a:gd name="T12" fmla="*/ 193 w 193"/>
                <a:gd name="T13" fmla="*/ 85 h 281"/>
                <a:gd name="T14" fmla="*/ 158 w 193"/>
                <a:gd name="T15" fmla="*/ 79 h 281"/>
                <a:gd name="T16" fmla="*/ 90 w 193"/>
                <a:gd name="T17" fmla="*/ 145 h 281"/>
                <a:gd name="T18" fmla="*/ 90 w 193"/>
                <a:gd name="T19" fmla="*/ 281 h 281"/>
                <a:gd name="T20" fmla="*/ 0 w 193"/>
                <a:gd name="T21" fmla="*/ 281 h 281"/>
                <a:gd name="T22" fmla="*/ 0 w 193"/>
                <a:gd name="T23" fmla="*/ 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281">
                  <a:moveTo>
                    <a:pt x="0" y="6"/>
                  </a:moveTo>
                  <a:cubicBezTo>
                    <a:pt x="88" y="6"/>
                    <a:pt x="88" y="6"/>
                    <a:pt x="88" y="6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102" y="19"/>
                    <a:pt x="133" y="0"/>
                    <a:pt x="172" y="0"/>
                  </a:cubicBezTo>
                  <a:cubicBezTo>
                    <a:pt x="179" y="0"/>
                    <a:pt x="186" y="1"/>
                    <a:pt x="193" y="2"/>
                  </a:cubicBezTo>
                  <a:cubicBezTo>
                    <a:pt x="193" y="85"/>
                    <a:pt x="193" y="85"/>
                    <a:pt x="193" y="85"/>
                  </a:cubicBezTo>
                  <a:cubicBezTo>
                    <a:pt x="181" y="81"/>
                    <a:pt x="171" y="79"/>
                    <a:pt x="158" y="79"/>
                  </a:cubicBezTo>
                  <a:cubicBezTo>
                    <a:pt x="114" y="79"/>
                    <a:pt x="90" y="110"/>
                    <a:pt x="90" y="145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0" y="281"/>
                    <a:pt x="0" y="281"/>
                    <a:pt x="0" y="281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5D3DE230-845B-48BF-97AE-EF9FF751D23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288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B3A860A0-9D8F-4F66-9A59-C1CF8AE7EC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6913" y="6127750"/>
              <a:ext cx="93663" cy="96838"/>
            </a:xfrm>
            <a:custGeom>
              <a:avLst/>
              <a:gdLst>
                <a:gd name="T0" fmla="*/ 193 w 283"/>
                <a:gd name="T1" fmla="*/ 108 h 291"/>
                <a:gd name="T2" fmla="*/ 149 w 283"/>
                <a:gd name="T3" fmla="*/ 69 h 291"/>
                <a:gd name="T4" fmla="*/ 90 w 283"/>
                <a:gd name="T5" fmla="*/ 150 h 291"/>
                <a:gd name="T6" fmla="*/ 144 w 283"/>
                <a:gd name="T7" fmla="*/ 222 h 291"/>
                <a:gd name="T8" fmla="*/ 195 w 283"/>
                <a:gd name="T9" fmla="*/ 175 h 291"/>
                <a:gd name="T10" fmla="*/ 283 w 283"/>
                <a:gd name="T11" fmla="*/ 175 h 291"/>
                <a:gd name="T12" fmla="*/ 144 w 283"/>
                <a:gd name="T13" fmla="*/ 291 h 291"/>
                <a:gd name="T14" fmla="*/ 0 w 283"/>
                <a:gd name="T15" fmla="*/ 150 h 291"/>
                <a:gd name="T16" fmla="*/ 144 w 283"/>
                <a:gd name="T17" fmla="*/ 0 h 291"/>
                <a:gd name="T18" fmla="*/ 280 w 283"/>
                <a:gd name="T19" fmla="*/ 108 h 291"/>
                <a:gd name="T20" fmla="*/ 193 w 283"/>
                <a:gd name="T21" fmla="*/ 108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3" h="291">
                  <a:moveTo>
                    <a:pt x="193" y="108"/>
                  </a:moveTo>
                  <a:cubicBezTo>
                    <a:pt x="192" y="85"/>
                    <a:pt x="171" y="69"/>
                    <a:pt x="149" y="69"/>
                  </a:cubicBezTo>
                  <a:cubicBezTo>
                    <a:pt x="98" y="69"/>
                    <a:pt x="90" y="112"/>
                    <a:pt x="90" y="150"/>
                  </a:cubicBezTo>
                  <a:cubicBezTo>
                    <a:pt x="90" y="185"/>
                    <a:pt x="105" y="222"/>
                    <a:pt x="144" y="222"/>
                  </a:cubicBezTo>
                  <a:cubicBezTo>
                    <a:pt x="175" y="222"/>
                    <a:pt x="191" y="204"/>
                    <a:pt x="195" y="175"/>
                  </a:cubicBezTo>
                  <a:cubicBezTo>
                    <a:pt x="283" y="175"/>
                    <a:pt x="283" y="175"/>
                    <a:pt x="283" y="175"/>
                  </a:cubicBezTo>
                  <a:cubicBezTo>
                    <a:pt x="275" y="249"/>
                    <a:pt x="218" y="291"/>
                    <a:pt x="144" y="291"/>
                  </a:cubicBezTo>
                  <a:cubicBezTo>
                    <a:pt x="61" y="291"/>
                    <a:pt x="0" y="234"/>
                    <a:pt x="0" y="150"/>
                  </a:cubicBezTo>
                  <a:cubicBezTo>
                    <a:pt x="0" y="62"/>
                    <a:pt x="56" y="0"/>
                    <a:pt x="144" y="0"/>
                  </a:cubicBezTo>
                  <a:cubicBezTo>
                    <a:pt x="213" y="0"/>
                    <a:pt x="274" y="36"/>
                    <a:pt x="280" y="108"/>
                  </a:cubicBezTo>
                  <a:lnTo>
                    <a:pt x="193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FB430C34-395E-4DE1-B686-D0296CACF7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65338" y="6127750"/>
              <a:ext cx="88900" cy="96838"/>
            </a:xfrm>
            <a:custGeom>
              <a:avLst/>
              <a:gdLst>
                <a:gd name="T0" fmla="*/ 86 w 267"/>
                <a:gd name="T1" fmla="*/ 192 h 291"/>
                <a:gd name="T2" fmla="*/ 101 w 267"/>
                <a:gd name="T3" fmla="*/ 223 h 291"/>
                <a:gd name="T4" fmla="*/ 135 w 267"/>
                <a:gd name="T5" fmla="*/ 233 h 291"/>
                <a:gd name="T6" fmla="*/ 177 w 267"/>
                <a:gd name="T7" fmla="*/ 203 h 291"/>
                <a:gd name="T8" fmla="*/ 133 w 267"/>
                <a:gd name="T9" fmla="*/ 174 h 291"/>
                <a:gd name="T10" fmla="*/ 5 w 267"/>
                <a:gd name="T11" fmla="*/ 84 h 291"/>
                <a:gd name="T12" fmla="*/ 131 w 267"/>
                <a:gd name="T13" fmla="*/ 0 h 291"/>
                <a:gd name="T14" fmla="*/ 258 w 267"/>
                <a:gd name="T15" fmla="*/ 89 h 291"/>
                <a:gd name="T16" fmla="*/ 174 w 267"/>
                <a:gd name="T17" fmla="*/ 89 h 291"/>
                <a:gd name="T18" fmla="*/ 163 w 267"/>
                <a:gd name="T19" fmla="*/ 65 h 291"/>
                <a:gd name="T20" fmla="*/ 134 w 267"/>
                <a:gd name="T21" fmla="*/ 58 h 291"/>
                <a:gd name="T22" fmla="*/ 95 w 267"/>
                <a:gd name="T23" fmla="*/ 79 h 291"/>
                <a:gd name="T24" fmla="*/ 197 w 267"/>
                <a:gd name="T25" fmla="*/ 118 h 291"/>
                <a:gd name="T26" fmla="*/ 267 w 267"/>
                <a:gd name="T27" fmla="*/ 193 h 291"/>
                <a:gd name="T28" fmla="*/ 135 w 267"/>
                <a:gd name="T29" fmla="*/ 291 h 291"/>
                <a:gd name="T30" fmla="*/ 0 w 267"/>
                <a:gd name="T31" fmla="*/ 192 h 291"/>
                <a:gd name="T32" fmla="*/ 86 w 267"/>
                <a:gd name="T33" fmla="*/ 192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291">
                  <a:moveTo>
                    <a:pt x="86" y="192"/>
                  </a:moveTo>
                  <a:cubicBezTo>
                    <a:pt x="86" y="206"/>
                    <a:pt x="92" y="216"/>
                    <a:pt x="101" y="223"/>
                  </a:cubicBezTo>
                  <a:cubicBezTo>
                    <a:pt x="110" y="230"/>
                    <a:pt x="122" y="233"/>
                    <a:pt x="135" y="233"/>
                  </a:cubicBezTo>
                  <a:cubicBezTo>
                    <a:pt x="152" y="233"/>
                    <a:pt x="177" y="225"/>
                    <a:pt x="177" y="203"/>
                  </a:cubicBezTo>
                  <a:cubicBezTo>
                    <a:pt x="177" y="182"/>
                    <a:pt x="149" y="178"/>
                    <a:pt x="133" y="174"/>
                  </a:cubicBezTo>
                  <a:cubicBezTo>
                    <a:pt x="76" y="160"/>
                    <a:pt x="5" y="158"/>
                    <a:pt x="5" y="84"/>
                  </a:cubicBezTo>
                  <a:cubicBezTo>
                    <a:pt x="5" y="18"/>
                    <a:pt x="77" y="0"/>
                    <a:pt x="131" y="0"/>
                  </a:cubicBezTo>
                  <a:cubicBezTo>
                    <a:pt x="191" y="0"/>
                    <a:pt x="255" y="17"/>
                    <a:pt x="258" y="89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4" y="77"/>
                    <a:pt x="170" y="70"/>
                    <a:pt x="163" y="65"/>
                  </a:cubicBezTo>
                  <a:cubicBezTo>
                    <a:pt x="155" y="60"/>
                    <a:pt x="145" y="58"/>
                    <a:pt x="134" y="58"/>
                  </a:cubicBezTo>
                  <a:cubicBezTo>
                    <a:pt x="119" y="58"/>
                    <a:pt x="95" y="60"/>
                    <a:pt x="95" y="79"/>
                  </a:cubicBezTo>
                  <a:cubicBezTo>
                    <a:pt x="95" y="105"/>
                    <a:pt x="156" y="109"/>
                    <a:pt x="197" y="118"/>
                  </a:cubicBezTo>
                  <a:cubicBezTo>
                    <a:pt x="253" y="130"/>
                    <a:pt x="267" y="170"/>
                    <a:pt x="267" y="193"/>
                  </a:cubicBezTo>
                  <a:cubicBezTo>
                    <a:pt x="267" y="267"/>
                    <a:pt x="197" y="291"/>
                    <a:pt x="135" y="291"/>
                  </a:cubicBezTo>
                  <a:cubicBezTo>
                    <a:pt x="70" y="291"/>
                    <a:pt x="3" y="269"/>
                    <a:pt x="0" y="192"/>
                  </a:cubicBezTo>
                  <a:lnTo>
                    <a:pt x="86" y="1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91632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(Red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4600B-8466-465A-8FCA-072ECBA7C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66814"/>
            <a:ext cx="5323248" cy="1500187"/>
          </a:xfrm>
        </p:spPr>
        <p:txBody>
          <a:bodyPr anchor="b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75E96-2432-4B94-8A6A-E62BA9213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3154335"/>
            <a:ext cx="5323248" cy="2303629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8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FE2544-CCE1-494D-B26A-AD3024BF1813}"/>
              </a:ext>
            </a:extLst>
          </p:cNvPr>
          <p:cNvCxnSpPr/>
          <p:nvPr userDrawn="1"/>
        </p:nvCxnSpPr>
        <p:spPr>
          <a:xfrm>
            <a:off x="634344" y="2917717"/>
            <a:ext cx="52916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0912E9-1061-4675-ABCB-E73E5F2BE3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32162" y="5702131"/>
            <a:ext cx="904829" cy="684000"/>
            <a:chOff x="619125" y="5064125"/>
            <a:chExt cx="1535113" cy="1160463"/>
          </a:xfrm>
          <a:solidFill>
            <a:srgbClr val="FFFFFF"/>
          </a:solidFill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06EE7E97-01F2-45BE-AA9F-3050757790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3988" y="5064125"/>
              <a:ext cx="488950" cy="530225"/>
            </a:xfrm>
            <a:custGeom>
              <a:avLst/>
              <a:gdLst>
                <a:gd name="T0" fmla="*/ 1067 w 1469"/>
                <a:gd name="T1" fmla="*/ 581 h 1596"/>
                <a:gd name="T2" fmla="*/ 756 w 1469"/>
                <a:gd name="T3" fmla="*/ 343 h 1596"/>
                <a:gd name="T4" fmla="*/ 396 w 1469"/>
                <a:gd name="T5" fmla="*/ 798 h 1596"/>
                <a:gd name="T6" fmla="*/ 756 w 1469"/>
                <a:gd name="T7" fmla="*/ 1252 h 1596"/>
                <a:gd name="T8" fmla="*/ 1067 w 1469"/>
                <a:gd name="T9" fmla="*/ 967 h 1596"/>
                <a:gd name="T10" fmla="*/ 1469 w 1469"/>
                <a:gd name="T11" fmla="*/ 967 h 1596"/>
                <a:gd name="T12" fmla="*/ 766 w 1469"/>
                <a:gd name="T13" fmla="*/ 1596 h 1596"/>
                <a:gd name="T14" fmla="*/ 0 w 1469"/>
                <a:gd name="T15" fmla="*/ 792 h 1596"/>
                <a:gd name="T16" fmla="*/ 766 w 1469"/>
                <a:gd name="T17" fmla="*/ 0 h 1596"/>
                <a:gd name="T18" fmla="*/ 1469 w 1469"/>
                <a:gd name="T19" fmla="*/ 581 h 1596"/>
                <a:gd name="T20" fmla="*/ 1067 w 1469"/>
                <a:gd name="T21" fmla="*/ 581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9" h="1596">
                  <a:moveTo>
                    <a:pt x="1067" y="581"/>
                  </a:moveTo>
                  <a:cubicBezTo>
                    <a:pt x="1046" y="428"/>
                    <a:pt x="925" y="343"/>
                    <a:pt x="756" y="343"/>
                  </a:cubicBezTo>
                  <a:cubicBezTo>
                    <a:pt x="497" y="343"/>
                    <a:pt x="396" y="571"/>
                    <a:pt x="396" y="798"/>
                  </a:cubicBezTo>
                  <a:cubicBezTo>
                    <a:pt x="396" y="1025"/>
                    <a:pt x="497" y="1252"/>
                    <a:pt x="756" y="1252"/>
                  </a:cubicBezTo>
                  <a:cubicBezTo>
                    <a:pt x="941" y="1252"/>
                    <a:pt x="1051" y="1147"/>
                    <a:pt x="1067" y="967"/>
                  </a:cubicBezTo>
                  <a:cubicBezTo>
                    <a:pt x="1469" y="967"/>
                    <a:pt x="1469" y="967"/>
                    <a:pt x="1469" y="967"/>
                  </a:cubicBezTo>
                  <a:cubicBezTo>
                    <a:pt x="1448" y="1363"/>
                    <a:pt x="1157" y="1596"/>
                    <a:pt x="766" y="1596"/>
                  </a:cubicBezTo>
                  <a:cubicBezTo>
                    <a:pt x="301" y="1596"/>
                    <a:pt x="0" y="1242"/>
                    <a:pt x="0" y="792"/>
                  </a:cubicBezTo>
                  <a:cubicBezTo>
                    <a:pt x="0" y="354"/>
                    <a:pt x="301" y="0"/>
                    <a:pt x="766" y="0"/>
                  </a:cubicBezTo>
                  <a:cubicBezTo>
                    <a:pt x="1099" y="0"/>
                    <a:pt x="1458" y="211"/>
                    <a:pt x="1469" y="581"/>
                  </a:cubicBezTo>
                  <a:lnTo>
                    <a:pt x="1067" y="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49E78484-930F-4892-994C-CB2379B7C5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9788" y="5581650"/>
              <a:ext cx="385763" cy="339725"/>
            </a:xfrm>
            <a:custGeom>
              <a:avLst/>
              <a:gdLst>
                <a:gd name="T0" fmla="*/ 2 w 243"/>
                <a:gd name="T1" fmla="*/ 0 h 214"/>
                <a:gd name="T2" fmla="*/ 85 w 243"/>
                <a:gd name="T3" fmla="*/ 0 h 214"/>
                <a:gd name="T4" fmla="*/ 122 w 243"/>
                <a:gd name="T5" fmla="*/ 142 h 214"/>
                <a:gd name="T6" fmla="*/ 123 w 243"/>
                <a:gd name="T7" fmla="*/ 142 h 214"/>
                <a:gd name="T8" fmla="*/ 159 w 243"/>
                <a:gd name="T9" fmla="*/ 0 h 214"/>
                <a:gd name="T10" fmla="*/ 243 w 243"/>
                <a:gd name="T11" fmla="*/ 0 h 214"/>
                <a:gd name="T12" fmla="*/ 243 w 243"/>
                <a:gd name="T13" fmla="*/ 214 h 214"/>
                <a:gd name="T14" fmla="*/ 189 w 243"/>
                <a:gd name="T15" fmla="*/ 214 h 214"/>
                <a:gd name="T16" fmla="*/ 189 w 243"/>
                <a:gd name="T17" fmla="*/ 52 h 214"/>
                <a:gd name="T18" fmla="*/ 188 w 243"/>
                <a:gd name="T19" fmla="*/ 52 h 214"/>
                <a:gd name="T20" fmla="*/ 143 w 243"/>
                <a:gd name="T21" fmla="*/ 214 h 214"/>
                <a:gd name="T22" fmla="*/ 99 w 243"/>
                <a:gd name="T23" fmla="*/ 214 h 214"/>
                <a:gd name="T24" fmla="*/ 54 w 243"/>
                <a:gd name="T25" fmla="*/ 52 h 214"/>
                <a:gd name="T26" fmla="*/ 53 w 243"/>
                <a:gd name="T27" fmla="*/ 52 h 214"/>
                <a:gd name="T28" fmla="*/ 53 w 243"/>
                <a:gd name="T29" fmla="*/ 214 h 214"/>
                <a:gd name="T30" fmla="*/ 0 w 243"/>
                <a:gd name="T31" fmla="*/ 214 h 214"/>
                <a:gd name="T32" fmla="*/ 0 w 243"/>
                <a:gd name="T33" fmla="*/ 0 h 214"/>
                <a:gd name="T34" fmla="*/ 2 w 243"/>
                <a:gd name="T3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3" h="214">
                  <a:moveTo>
                    <a:pt x="2" y="0"/>
                  </a:moveTo>
                  <a:lnTo>
                    <a:pt x="85" y="0"/>
                  </a:lnTo>
                  <a:lnTo>
                    <a:pt x="122" y="142"/>
                  </a:lnTo>
                  <a:lnTo>
                    <a:pt x="123" y="142"/>
                  </a:lnTo>
                  <a:lnTo>
                    <a:pt x="159" y="0"/>
                  </a:lnTo>
                  <a:lnTo>
                    <a:pt x="243" y="0"/>
                  </a:lnTo>
                  <a:lnTo>
                    <a:pt x="243" y="214"/>
                  </a:lnTo>
                  <a:lnTo>
                    <a:pt x="189" y="214"/>
                  </a:lnTo>
                  <a:lnTo>
                    <a:pt x="189" y="52"/>
                  </a:lnTo>
                  <a:lnTo>
                    <a:pt x="188" y="52"/>
                  </a:lnTo>
                  <a:lnTo>
                    <a:pt x="143" y="214"/>
                  </a:lnTo>
                  <a:lnTo>
                    <a:pt x="99" y="214"/>
                  </a:lnTo>
                  <a:lnTo>
                    <a:pt x="54" y="52"/>
                  </a:lnTo>
                  <a:lnTo>
                    <a:pt x="53" y="52"/>
                  </a:lnTo>
                  <a:lnTo>
                    <a:pt x="53" y="214"/>
                  </a:lnTo>
                  <a:lnTo>
                    <a:pt x="0" y="21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11B2243F-9B15-4EB8-9DA3-B426432FC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22375" y="5581650"/>
              <a:ext cx="347663" cy="339725"/>
            </a:xfrm>
            <a:custGeom>
              <a:avLst/>
              <a:gdLst>
                <a:gd name="T0" fmla="*/ 81 w 219"/>
                <a:gd name="T1" fmla="*/ 0 h 214"/>
                <a:gd name="T2" fmla="*/ 138 w 219"/>
                <a:gd name="T3" fmla="*/ 0 h 214"/>
                <a:gd name="T4" fmla="*/ 219 w 219"/>
                <a:gd name="T5" fmla="*/ 214 h 214"/>
                <a:gd name="T6" fmla="*/ 160 w 219"/>
                <a:gd name="T7" fmla="*/ 214 h 214"/>
                <a:gd name="T8" fmla="*/ 147 w 219"/>
                <a:gd name="T9" fmla="*/ 175 h 214"/>
                <a:gd name="T10" fmla="*/ 71 w 219"/>
                <a:gd name="T11" fmla="*/ 175 h 214"/>
                <a:gd name="T12" fmla="*/ 58 w 219"/>
                <a:gd name="T13" fmla="*/ 214 h 214"/>
                <a:gd name="T14" fmla="*/ 0 w 219"/>
                <a:gd name="T15" fmla="*/ 214 h 214"/>
                <a:gd name="T16" fmla="*/ 81 w 219"/>
                <a:gd name="T17" fmla="*/ 0 h 214"/>
                <a:gd name="T18" fmla="*/ 86 w 219"/>
                <a:gd name="T19" fmla="*/ 134 h 214"/>
                <a:gd name="T20" fmla="*/ 134 w 219"/>
                <a:gd name="T21" fmla="*/ 134 h 214"/>
                <a:gd name="T22" fmla="*/ 111 w 219"/>
                <a:gd name="T23" fmla="*/ 59 h 214"/>
                <a:gd name="T24" fmla="*/ 110 w 219"/>
                <a:gd name="T25" fmla="*/ 59 h 214"/>
                <a:gd name="T26" fmla="*/ 86 w 219"/>
                <a:gd name="T27" fmla="*/ 13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14">
                  <a:moveTo>
                    <a:pt x="81" y="0"/>
                  </a:moveTo>
                  <a:lnTo>
                    <a:pt x="138" y="0"/>
                  </a:lnTo>
                  <a:lnTo>
                    <a:pt x="219" y="214"/>
                  </a:lnTo>
                  <a:lnTo>
                    <a:pt x="160" y="214"/>
                  </a:lnTo>
                  <a:lnTo>
                    <a:pt x="147" y="175"/>
                  </a:lnTo>
                  <a:lnTo>
                    <a:pt x="71" y="175"/>
                  </a:lnTo>
                  <a:lnTo>
                    <a:pt x="58" y="214"/>
                  </a:lnTo>
                  <a:lnTo>
                    <a:pt x="0" y="214"/>
                  </a:lnTo>
                  <a:lnTo>
                    <a:pt x="81" y="0"/>
                  </a:lnTo>
                  <a:close/>
                  <a:moveTo>
                    <a:pt x="86" y="134"/>
                  </a:moveTo>
                  <a:lnTo>
                    <a:pt x="134" y="134"/>
                  </a:lnTo>
                  <a:lnTo>
                    <a:pt x="111" y="59"/>
                  </a:lnTo>
                  <a:lnTo>
                    <a:pt x="110" y="59"/>
                  </a:lnTo>
                  <a:lnTo>
                    <a:pt x="8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" name="Rectangle 8">
              <a:extLst>
                <a:ext uri="{FF2B5EF4-FFF2-40B4-BE49-F238E27FC236}">
                  <a16:creationId xmlns:a16="http://schemas.microsoft.com/office/drawing/2014/main" id="{3E83789B-73CD-4D6A-AA45-8A1AB4F9970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70038" y="5581650"/>
              <a:ext cx="88900" cy="3397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AAD2EE95-BEA2-4B50-AC3D-22EF2DB6FF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0213" y="5581650"/>
              <a:ext cx="249238" cy="341313"/>
            </a:xfrm>
            <a:custGeom>
              <a:avLst/>
              <a:gdLst>
                <a:gd name="T0" fmla="*/ 0 w 157"/>
                <a:gd name="T1" fmla="*/ 0 h 215"/>
                <a:gd name="T2" fmla="*/ 56 w 157"/>
                <a:gd name="T3" fmla="*/ 0 h 215"/>
                <a:gd name="T4" fmla="*/ 56 w 157"/>
                <a:gd name="T5" fmla="*/ 167 h 215"/>
                <a:gd name="T6" fmla="*/ 157 w 157"/>
                <a:gd name="T7" fmla="*/ 167 h 215"/>
                <a:gd name="T8" fmla="*/ 157 w 157"/>
                <a:gd name="T9" fmla="*/ 215 h 215"/>
                <a:gd name="T10" fmla="*/ 0 w 157"/>
                <a:gd name="T11" fmla="*/ 215 h 215"/>
                <a:gd name="T12" fmla="*/ 0 w 157"/>
                <a:gd name="T1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215">
                  <a:moveTo>
                    <a:pt x="0" y="0"/>
                  </a:moveTo>
                  <a:lnTo>
                    <a:pt x="56" y="0"/>
                  </a:lnTo>
                  <a:lnTo>
                    <a:pt x="56" y="167"/>
                  </a:lnTo>
                  <a:lnTo>
                    <a:pt x="157" y="167"/>
                  </a:lnTo>
                  <a:lnTo>
                    <a:pt x="157" y="215"/>
                  </a:lnTo>
                  <a:lnTo>
                    <a:pt x="0" y="2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B3EF3C97-452C-4A82-9132-2DB5966C9E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3313" y="5075238"/>
              <a:ext cx="133350" cy="74613"/>
            </a:xfrm>
            <a:custGeom>
              <a:avLst/>
              <a:gdLst>
                <a:gd name="T0" fmla="*/ 402 w 402"/>
                <a:gd name="T1" fmla="*/ 180 h 228"/>
                <a:gd name="T2" fmla="*/ 402 w 402"/>
                <a:gd name="T3" fmla="*/ 0 h 228"/>
                <a:gd name="T4" fmla="*/ 0 w 402"/>
                <a:gd name="T5" fmla="*/ 0 h 228"/>
                <a:gd name="T6" fmla="*/ 0 w 402"/>
                <a:gd name="T7" fmla="*/ 228 h 228"/>
                <a:gd name="T8" fmla="*/ 402 w 402"/>
                <a:gd name="T9" fmla="*/ 18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28">
                  <a:moveTo>
                    <a:pt x="402" y="18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0" y="189"/>
                    <a:pt x="266" y="172"/>
                    <a:pt x="402" y="18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3BC4318F-74B6-4923-AA32-AFE06371B6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79475" y="5180013"/>
              <a:ext cx="358775" cy="415925"/>
            </a:xfrm>
            <a:custGeom>
              <a:avLst/>
              <a:gdLst>
                <a:gd name="T0" fmla="*/ 671 w 1078"/>
                <a:gd name="T1" fmla="*/ 709 h 1253"/>
                <a:gd name="T2" fmla="*/ 528 w 1078"/>
                <a:gd name="T3" fmla="*/ 909 h 1253"/>
                <a:gd name="T4" fmla="*/ 375 w 1078"/>
                <a:gd name="T5" fmla="*/ 751 h 1253"/>
                <a:gd name="T6" fmla="*/ 375 w 1078"/>
                <a:gd name="T7" fmla="*/ 608 h 1253"/>
                <a:gd name="T8" fmla="*/ 0 w 1078"/>
                <a:gd name="T9" fmla="*/ 608 h 1253"/>
                <a:gd name="T10" fmla="*/ 0 w 1078"/>
                <a:gd name="T11" fmla="*/ 677 h 1253"/>
                <a:gd name="T12" fmla="*/ 539 w 1078"/>
                <a:gd name="T13" fmla="*/ 1253 h 1253"/>
                <a:gd name="T14" fmla="*/ 1078 w 1078"/>
                <a:gd name="T15" fmla="*/ 735 h 1253"/>
                <a:gd name="T16" fmla="*/ 1078 w 1078"/>
                <a:gd name="T17" fmla="*/ 0 h 1253"/>
                <a:gd name="T18" fmla="*/ 676 w 1078"/>
                <a:gd name="T19" fmla="*/ 180 h 1253"/>
                <a:gd name="T20" fmla="*/ 676 w 1078"/>
                <a:gd name="T21" fmla="*/ 709 h 1253"/>
                <a:gd name="T22" fmla="*/ 671 w 1078"/>
                <a:gd name="T23" fmla="*/ 709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8" h="1253">
                  <a:moveTo>
                    <a:pt x="671" y="709"/>
                  </a:moveTo>
                  <a:cubicBezTo>
                    <a:pt x="671" y="857"/>
                    <a:pt x="618" y="909"/>
                    <a:pt x="528" y="909"/>
                  </a:cubicBezTo>
                  <a:cubicBezTo>
                    <a:pt x="428" y="909"/>
                    <a:pt x="375" y="851"/>
                    <a:pt x="375" y="751"/>
                  </a:cubicBezTo>
                  <a:cubicBezTo>
                    <a:pt x="375" y="608"/>
                    <a:pt x="375" y="608"/>
                    <a:pt x="375" y="608"/>
                  </a:cubicBezTo>
                  <a:cubicBezTo>
                    <a:pt x="0" y="608"/>
                    <a:pt x="0" y="608"/>
                    <a:pt x="0" y="608"/>
                  </a:cubicBezTo>
                  <a:cubicBezTo>
                    <a:pt x="0" y="677"/>
                    <a:pt x="0" y="677"/>
                    <a:pt x="0" y="677"/>
                  </a:cubicBezTo>
                  <a:cubicBezTo>
                    <a:pt x="0" y="1021"/>
                    <a:pt x="132" y="1253"/>
                    <a:pt x="539" y="1253"/>
                  </a:cubicBezTo>
                  <a:cubicBezTo>
                    <a:pt x="898" y="1253"/>
                    <a:pt x="1078" y="1079"/>
                    <a:pt x="1078" y="735"/>
                  </a:cubicBezTo>
                  <a:cubicBezTo>
                    <a:pt x="1078" y="0"/>
                    <a:pt x="1078" y="0"/>
                    <a:pt x="1078" y="0"/>
                  </a:cubicBezTo>
                  <a:cubicBezTo>
                    <a:pt x="930" y="22"/>
                    <a:pt x="791" y="84"/>
                    <a:pt x="676" y="180"/>
                  </a:cubicBezTo>
                  <a:cubicBezTo>
                    <a:pt x="676" y="709"/>
                    <a:pt x="676" y="709"/>
                    <a:pt x="676" y="709"/>
                  </a:cubicBezTo>
                  <a:lnTo>
                    <a:pt x="671" y="7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D4959FE8-16AB-4E74-83FD-006DFDE792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075238"/>
              <a:ext cx="133350" cy="112713"/>
            </a:xfrm>
            <a:custGeom>
              <a:avLst/>
              <a:gdLst>
                <a:gd name="T0" fmla="*/ 401 w 401"/>
                <a:gd name="T1" fmla="*/ 0 h 344"/>
                <a:gd name="T2" fmla="*/ 0 w 401"/>
                <a:gd name="T3" fmla="*/ 0 h 344"/>
                <a:gd name="T4" fmla="*/ 0 w 401"/>
                <a:gd name="T5" fmla="*/ 191 h 344"/>
                <a:gd name="T6" fmla="*/ 401 w 401"/>
                <a:gd name="T7" fmla="*/ 344 h 344"/>
                <a:gd name="T8" fmla="*/ 401 w 401"/>
                <a:gd name="T9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344">
                  <a:moveTo>
                    <a:pt x="40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44" y="210"/>
                    <a:pt x="281" y="263"/>
                    <a:pt x="401" y="344"/>
                  </a:cubicBezTo>
                  <a:lnTo>
                    <a:pt x="4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AEB1BB25-B31F-4BFD-AE3B-2F323C8A12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172075"/>
              <a:ext cx="133350" cy="412750"/>
            </a:xfrm>
            <a:custGeom>
              <a:avLst/>
              <a:gdLst>
                <a:gd name="T0" fmla="*/ 0 w 401"/>
                <a:gd name="T1" fmla="*/ 12 h 1243"/>
                <a:gd name="T2" fmla="*/ 0 w 401"/>
                <a:gd name="T3" fmla="*/ 1243 h 1243"/>
                <a:gd name="T4" fmla="*/ 401 w 401"/>
                <a:gd name="T5" fmla="*/ 1243 h 1243"/>
                <a:gd name="T6" fmla="*/ 401 w 401"/>
                <a:gd name="T7" fmla="*/ 70 h 1243"/>
                <a:gd name="T8" fmla="*/ 0 w 401"/>
                <a:gd name="T9" fmla="*/ 12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1243">
                  <a:moveTo>
                    <a:pt x="0" y="12"/>
                  </a:moveTo>
                  <a:cubicBezTo>
                    <a:pt x="0" y="1243"/>
                    <a:pt x="0" y="1243"/>
                    <a:pt x="0" y="1243"/>
                  </a:cubicBezTo>
                  <a:cubicBezTo>
                    <a:pt x="401" y="1243"/>
                    <a:pt x="401" y="1243"/>
                    <a:pt x="401" y="1243"/>
                  </a:cubicBezTo>
                  <a:cubicBezTo>
                    <a:pt x="401" y="70"/>
                    <a:pt x="401" y="70"/>
                    <a:pt x="401" y="70"/>
                  </a:cubicBezTo>
                  <a:cubicBezTo>
                    <a:pt x="274" y="20"/>
                    <a:pt x="136" y="0"/>
                    <a:pt x="0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8E5913D2-281E-43B8-8107-E5DC594788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125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4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69 w 89"/>
                <a:gd name="T15" fmla="*/ 79 h 79"/>
                <a:gd name="T16" fmla="*/ 69 w 89"/>
                <a:gd name="T17" fmla="*/ 19 h 79"/>
                <a:gd name="T18" fmla="*/ 69 w 89"/>
                <a:gd name="T19" fmla="*/ 19 h 79"/>
                <a:gd name="T20" fmla="*/ 52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ABF11DCD-D538-4FF8-8299-E99667BA5B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6763" y="6127750"/>
              <a:ext cx="93663" cy="96838"/>
            </a:xfrm>
            <a:custGeom>
              <a:avLst/>
              <a:gdLst>
                <a:gd name="T0" fmla="*/ 11 w 281"/>
                <a:gd name="T1" fmla="*/ 92 h 291"/>
                <a:gd name="T2" fmla="*/ 54 w 281"/>
                <a:gd name="T3" fmla="*/ 19 h 291"/>
                <a:gd name="T4" fmla="*/ 141 w 281"/>
                <a:gd name="T5" fmla="*/ 0 h 291"/>
                <a:gd name="T6" fmla="*/ 270 w 281"/>
                <a:gd name="T7" fmla="*/ 92 h 291"/>
                <a:gd name="T8" fmla="*/ 270 w 281"/>
                <a:gd name="T9" fmla="*/ 213 h 291"/>
                <a:gd name="T10" fmla="*/ 281 w 281"/>
                <a:gd name="T11" fmla="*/ 283 h 291"/>
                <a:gd name="T12" fmla="*/ 190 w 281"/>
                <a:gd name="T13" fmla="*/ 283 h 291"/>
                <a:gd name="T14" fmla="*/ 184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0 w 281"/>
                <a:gd name="T21" fmla="*/ 112 h 291"/>
                <a:gd name="T22" fmla="*/ 184 w 281"/>
                <a:gd name="T23" fmla="*/ 87 h 291"/>
                <a:gd name="T24" fmla="*/ 140 w 281"/>
                <a:gd name="T25" fmla="*/ 58 h 291"/>
                <a:gd name="T26" fmla="*/ 95 w 281"/>
                <a:gd name="T27" fmla="*/ 92 h 291"/>
                <a:gd name="T28" fmla="*/ 11 w 281"/>
                <a:gd name="T29" fmla="*/ 92 h 291"/>
                <a:gd name="T30" fmla="*/ 128 w 281"/>
                <a:gd name="T31" fmla="*/ 235 h 291"/>
                <a:gd name="T32" fmla="*/ 183 w 281"/>
                <a:gd name="T33" fmla="*/ 154 h 291"/>
                <a:gd name="T34" fmla="*/ 127 w 281"/>
                <a:gd name="T35" fmla="*/ 169 h 291"/>
                <a:gd name="T36" fmla="*/ 90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1" y="92"/>
                  </a:moveTo>
                  <a:cubicBezTo>
                    <a:pt x="12" y="56"/>
                    <a:pt x="29" y="33"/>
                    <a:pt x="54" y="19"/>
                  </a:cubicBezTo>
                  <a:cubicBezTo>
                    <a:pt x="78" y="5"/>
                    <a:pt x="110" y="0"/>
                    <a:pt x="141" y="0"/>
                  </a:cubicBezTo>
                  <a:cubicBezTo>
                    <a:pt x="207" y="0"/>
                    <a:pt x="270" y="14"/>
                    <a:pt x="270" y="92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70" y="236"/>
                    <a:pt x="270" y="261"/>
                    <a:pt x="281" y="283"/>
                  </a:cubicBezTo>
                  <a:cubicBezTo>
                    <a:pt x="190" y="283"/>
                    <a:pt x="190" y="283"/>
                    <a:pt x="190" y="283"/>
                  </a:cubicBezTo>
                  <a:cubicBezTo>
                    <a:pt x="187" y="275"/>
                    <a:pt x="186" y="266"/>
                    <a:pt x="184" y="257"/>
                  </a:cubicBezTo>
                  <a:cubicBezTo>
                    <a:pt x="161" y="282"/>
                    <a:pt x="127" y="291"/>
                    <a:pt x="94" y="291"/>
                  </a:cubicBezTo>
                  <a:cubicBezTo>
                    <a:pt x="41" y="291"/>
                    <a:pt x="0" y="265"/>
                    <a:pt x="0" y="208"/>
                  </a:cubicBezTo>
                  <a:cubicBezTo>
                    <a:pt x="0" y="118"/>
                    <a:pt x="97" y="125"/>
                    <a:pt x="160" y="112"/>
                  </a:cubicBezTo>
                  <a:cubicBezTo>
                    <a:pt x="175" y="109"/>
                    <a:pt x="184" y="104"/>
                    <a:pt x="184" y="87"/>
                  </a:cubicBezTo>
                  <a:cubicBezTo>
                    <a:pt x="184" y="66"/>
                    <a:pt x="159" y="58"/>
                    <a:pt x="140" y="58"/>
                  </a:cubicBezTo>
                  <a:cubicBezTo>
                    <a:pt x="115" y="58"/>
                    <a:pt x="99" y="69"/>
                    <a:pt x="95" y="92"/>
                  </a:cubicBezTo>
                  <a:lnTo>
                    <a:pt x="11" y="92"/>
                  </a:lnTo>
                  <a:close/>
                  <a:moveTo>
                    <a:pt x="128" y="235"/>
                  </a:moveTo>
                  <a:cubicBezTo>
                    <a:pt x="171" y="235"/>
                    <a:pt x="185" y="211"/>
                    <a:pt x="183" y="154"/>
                  </a:cubicBezTo>
                  <a:cubicBezTo>
                    <a:pt x="170" y="162"/>
                    <a:pt x="147" y="164"/>
                    <a:pt x="127" y="169"/>
                  </a:cubicBezTo>
                  <a:cubicBezTo>
                    <a:pt x="107" y="174"/>
                    <a:pt x="90" y="182"/>
                    <a:pt x="90" y="204"/>
                  </a:cubicBezTo>
                  <a:cubicBezTo>
                    <a:pt x="90" y="226"/>
                    <a:pt x="107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50EBE661-D695-49BB-9FE7-B3784E142C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8363" y="6096000"/>
              <a:ext cx="28575" cy="125413"/>
            </a:xfrm>
            <a:custGeom>
              <a:avLst/>
              <a:gdLst>
                <a:gd name="T0" fmla="*/ 18 w 18"/>
                <a:gd name="T1" fmla="*/ 14 h 79"/>
                <a:gd name="T2" fmla="*/ 0 w 18"/>
                <a:gd name="T3" fmla="*/ 14 h 79"/>
                <a:gd name="T4" fmla="*/ 0 w 18"/>
                <a:gd name="T5" fmla="*/ 0 h 79"/>
                <a:gd name="T6" fmla="*/ 18 w 18"/>
                <a:gd name="T7" fmla="*/ 0 h 79"/>
                <a:gd name="T8" fmla="*/ 18 w 18"/>
                <a:gd name="T9" fmla="*/ 14 h 79"/>
                <a:gd name="T10" fmla="*/ 0 w 18"/>
                <a:gd name="T11" fmla="*/ 22 h 79"/>
                <a:gd name="T12" fmla="*/ 18 w 18"/>
                <a:gd name="T13" fmla="*/ 22 h 79"/>
                <a:gd name="T14" fmla="*/ 18 w 18"/>
                <a:gd name="T15" fmla="*/ 79 h 79"/>
                <a:gd name="T16" fmla="*/ 0 w 18"/>
                <a:gd name="T17" fmla="*/ 79 h 79"/>
                <a:gd name="T18" fmla="*/ 0 w 18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9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0" y="22"/>
                  </a:moveTo>
                  <a:lnTo>
                    <a:pt x="18" y="22"/>
                  </a:lnTo>
                  <a:lnTo>
                    <a:pt x="18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" name="Rectangle 17">
              <a:extLst>
                <a:ext uri="{FF2B5EF4-FFF2-40B4-BE49-F238E27FC236}">
                  <a16:creationId xmlns:a16="http://schemas.microsoft.com/office/drawing/2014/main" id="{237CABB1-6BC0-43AF-BC96-6B8CC3C01D9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09638" y="6096000"/>
              <a:ext cx="30163" cy="1254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E75FB1EB-B5B0-4EAF-954D-643BA6BA93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00125" y="6096000"/>
              <a:ext cx="139700" cy="125413"/>
            </a:xfrm>
            <a:custGeom>
              <a:avLst/>
              <a:gdLst>
                <a:gd name="T0" fmla="*/ 0 w 88"/>
                <a:gd name="T1" fmla="*/ 0 h 79"/>
                <a:gd name="T2" fmla="*/ 30 w 88"/>
                <a:gd name="T3" fmla="*/ 0 h 79"/>
                <a:gd name="T4" fmla="*/ 44 w 88"/>
                <a:gd name="T5" fmla="*/ 53 h 79"/>
                <a:gd name="T6" fmla="*/ 44 w 88"/>
                <a:gd name="T7" fmla="*/ 53 h 79"/>
                <a:gd name="T8" fmla="*/ 58 w 88"/>
                <a:gd name="T9" fmla="*/ 0 h 79"/>
                <a:gd name="T10" fmla="*/ 88 w 88"/>
                <a:gd name="T11" fmla="*/ 0 h 79"/>
                <a:gd name="T12" fmla="*/ 88 w 88"/>
                <a:gd name="T13" fmla="*/ 79 h 79"/>
                <a:gd name="T14" fmla="*/ 69 w 88"/>
                <a:gd name="T15" fmla="*/ 79 h 79"/>
                <a:gd name="T16" fmla="*/ 69 w 88"/>
                <a:gd name="T17" fmla="*/ 19 h 79"/>
                <a:gd name="T18" fmla="*/ 69 w 88"/>
                <a:gd name="T19" fmla="*/ 19 h 79"/>
                <a:gd name="T20" fmla="*/ 52 w 88"/>
                <a:gd name="T21" fmla="*/ 79 h 79"/>
                <a:gd name="T22" fmla="*/ 36 w 88"/>
                <a:gd name="T23" fmla="*/ 79 h 79"/>
                <a:gd name="T24" fmla="*/ 20 w 88"/>
                <a:gd name="T25" fmla="*/ 19 h 79"/>
                <a:gd name="T26" fmla="*/ 19 w 88"/>
                <a:gd name="T27" fmla="*/ 19 h 79"/>
                <a:gd name="T28" fmla="*/ 19 w 88"/>
                <a:gd name="T29" fmla="*/ 79 h 79"/>
                <a:gd name="T30" fmla="*/ 0 w 88"/>
                <a:gd name="T31" fmla="*/ 79 h 79"/>
                <a:gd name="T32" fmla="*/ 0 w 88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79">
                  <a:moveTo>
                    <a:pt x="0" y="0"/>
                  </a:moveTo>
                  <a:lnTo>
                    <a:pt x="30" y="0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58" y="0"/>
                  </a:lnTo>
                  <a:lnTo>
                    <a:pt x="88" y="0"/>
                  </a:lnTo>
                  <a:lnTo>
                    <a:pt x="88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6" y="79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B8637A86-FB13-4460-9927-03C903DF74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763" y="6127750"/>
              <a:ext cx="100013" cy="96838"/>
            </a:xfrm>
            <a:custGeom>
              <a:avLst/>
              <a:gdLst>
                <a:gd name="T0" fmla="*/ 90 w 297"/>
                <a:gd name="T1" fmla="*/ 167 h 291"/>
                <a:gd name="T2" fmla="*/ 152 w 297"/>
                <a:gd name="T3" fmla="*/ 230 h 291"/>
                <a:gd name="T4" fmla="*/ 203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2 w 297"/>
                <a:gd name="T15" fmla="*/ 167 h 291"/>
                <a:gd name="T16" fmla="*/ 90 w 297"/>
                <a:gd name="T17" fmla="*/ 167 h 291"/>
                <a:gd name="T18" fmla="*/ 202 w 297"/>
                <a:gd name="T19" fmla="*/ 117 h 291"/>
                <a:gd name="T20" fmla="*/ 149 w 297"/>
                <a:gd name="T21" fmla="*/ 61 h 291"/>
                <a:gd name="T22" fmla="*/ 90 w 297"/>
                <a:gd name="T23" fmla="*/ 117 h 291"/>
                <a:gd name="T24" fmla="*/ 202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0" y="167"/>
                  </a:moveTo>
                  <a:cubicBezTo>
                    <a:pt x="92" y="205"/>
                    <a:pt x="113" y="230"/>
                    <a:pt x="152" y="230"/>
                  </a:cubicBezTo>
                  <a:cubicBezTo>
                    <a:pt x="173" y="230"/>
                    <a:pt x="195" y="220"/>
                    <a:pt x="203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1" y="264"/>
                    <a:pt x="212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7" y="0"/>
                    <a:pt x="149" y="0"/>
                  </a:cubicBezTo>
                  <a:cubicBezTo>
                    <a:pt x="247" y="0"/>
                    <a:pt x="297" y="74"/>
                    <a:pt x="292" y="167"/>
                  </a:cubicBezTo>
                  <a:lnTo>
                    <a:pt x="90" y="167"/>
                  </a:lnTo>
                  <a:close/>
                  <a:moveTo>
                    <a:pt x="202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5" y="83"/>
                    <a:pt x="90" y="117"/>
                  </a:cubicBezTo>
                  <a:lnTo>
                    <a:pt x="202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0280C907-1F64-474A-B8AF-0FD8A79262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52538" y="6096000"/>
              <a:ext cx="93663" cy="128588"/>
            </a:xfrm>
            <a:custGeom>
              <a:avLst/>
              <a:gdLst>
                <a:gd name="T0" fmla="*/ 286 w 286"/>
                <a:gd name="T1" fmla="*/ 379 h 387"/>
                <a:gd name="T2" fmla="*/ 200 w 286"/>
                <a:gd name="T3" fmla="*/ 379 h 387"/>
                <a:gd name="T4" fmla="*/ 200 w 286"/>
                <a:gd name="T5" fmla="*/ 347 h 387"/>
                <a:gd name="T6" fmla="*/ 199 w 286"/>
                <a:gd name="T7" fmla="*/ 347 h 387"/>
                <a:gd name="T8" fmla="*/ 123 w 286"/>
                <a:gd name="T9" fmla="*/ 387 h 387"/>
                <a:gd name="T10" fmla="*/ 0 w 286"/>
                <a:gd name="T11" fmla="*/ 235 h 387"/>
                <a:gd name="T12" fmla="*/ 116 w 286"/>
                <a:gd name="T13" fmla="*/ 96 h 387"/>
                <a:gd name="T14" fmla="*/ 195 w 286"/>
                <a:gd name="T15" fmla="*/ 133 h 387"/>
                <a:gd name="T16" fmla="*/ 196 w 286"/>
                <a:gd name="T17" fmla="*/ 133 h 387"/>
                <a:gd name="T18" fmla="*/ 196 w 286"/>
                <a:gd name="T19" fmla="*/ 0 h 387"/>
                <a:gd name="T20" fmla="*/ 286 w 286"/>
                <a:gd name="T21" fmla="*/ 0 h 387"/>
                <a:gd name="T22" fmla="*/ 286 w 286"/>
                <a:gd name="T23" fmla="*/ 379 h 387"/>
                <a:gd name="T24" fmla="*/ 90 w 286"/>
                <a:gd name="T25" fmla="*/ 238 h 387"/>
                <a:gd name="T26" fmla="*/ 146 w 286"/>
                <a:gd name="T27" fmla="*/ 318 h 387"/>
                <a:gd name="T28" fmla="*/ 199 w 286"/>
                <a:gd name="T29" fmla="*/ 241 h 387"/>
                <a:gd name="T30" fmla="*/ 146 w 286"/>
                <a:gd name="T31" fmla="*/ 165 h 387"/>
                <a:gd name="T32" fmla="*/ 90 w 286"/>
                <a:gd name="T33" fmla="*/ 23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6" h="387">
                  <a:moveTo>
                    <a:pt x="286" y="379"/>
                  </a:moveTo>
                  <a:cubicBezTo>
                    <a:pt x="200" y="379"/>
                    <a:pt x="200" y="379"/>
                    <a:pt x="200" y="379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199" y="347"/>
                    <a:pt x="199" y="347"/>
                    <a:pt x="199" y="347"/>
                  </a:cubicBezTo>
                  <a:cubicBezTo>
                    <a:pt x="182" y="373"/>
                    <a:pt x="155" y="387"/>
                    <a:pt x="123" y="387"/>
                  </a:cubicBezTo>
                  <a:cubicBezTo>
                    <a:pt x="37" y="387"/>
                    <a:pt x="0" y="313"/>
                    <a:pt x="0" y="235"/>
                  </a:cubicBezTo>
                  <a:cubicBezTo>
                    <a:pt x="0" y="164"/>
                    <a:pt x="38" y="96"/>
                    <a:pt x="116" y="96"/>
                  </a:cubicBezTo>
                  <a:cubicBezTo>
                    <a:pt x="150" y="96"/>
                    <a:pt x="176" y="108"/>
                    <a:pt x="195" y="133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86" y="0"/>
                    <a:pt x="286" y="0"/>
                    <a:pt x="286" y="0"/>
                  </a:cubicBezTo>
                  <a:lnTo>
                    <a:pt x="286" y="379"/>
                  </a:lnTo>
                  <a:close/>
                  <a:moveTo>
                    <a:pt x="90" y="238"/>
                  </a:moveTo>
                  <a:cubicBezTo>
                    <a:pt x="90" y="276"/>
                    <a:pt x="104" y="318"/>
                    <a:pt x="146" y="318"/>
                  </a:cubicBezTo>
                  <a:cubicBezTo>
                    <a:pt x="190" y="318"/>
                    <a:pt x="199" y="276"/>
                    <a:pt x="199" y="241"/>
                  </a:cubicBezTo>
                  <a:cubicBezTo>
                    <a:pt x="199" y="201"/>
                    <a:pt x="185" y="165"/>
                    <a:pt x="146" y="165"/>
                  </a:cubicBezTo>
                  <a:cubicBezTo>
                    <a:pt x="104" y="165"/>
                    <a:pt x="90" y="203"/>
                    <a:pt x="90" y="2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4A485304-C93C-4073-8D44-F80ADC736F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573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CB945C56-4554-4683-8637-CFC30E6489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93825" y="6127750"/>
              <a:ext cx="93663" cy="96838"/>
            </a:xfrm>
            <a:custGeom>
              <a:avLst/>
              <a:gdLst>
                <a:gd name="T0" fmla="*/ 12 w 281"/>
                <a:gd name="T1" fmla="*/ 92 h 291"/>
                <a:gd name="T2" fmla="*/ 55 w 281"/>
                <a:gd name="T3" fmla="*/ 19 h 291"/>
                <a:gd name="T4" fmla="*/ 142 w 281"/>
                <a:gd name="T5" fmla="*/ 0 h 291"/>
                <a:gd name="T6" fmla="*/ 271 w 281"/>
                <a:gd name="T7" fmla="*/ 92 h 291"/>
                <a:gd name="T8" fmla="*/ 271 w 281"/>
                <a:gd name="T9" fmla="*/ 213 h 291"/>
                <a:gd name="T10" fmla="*/ 281 w 281"/>
                <a:gd name="T11" fmla="*/ 283 h 291"/>
                <a:gd name="T12" fmla="*/ 191 w 281"/>
                <a:gd name="T13" fmla="*/ 283 h 291"/>
                <a:gd name="T14" fmla="*/ 185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1 w 281"/>
                <a:gd name="T21" fmla="*/ 112 h 291"/>
                <a:gd name="T22" fmla="*/ 185 w 281"/>
                <a:gd name="T23" fmla="*/ 87 h 291"/>
                <a:gd name="T24" fmla="*/ 141 w 281"/>
                <a:gd name="T25" fmla="*/ 58 h 291"/>
                <a:gd name="T26" fmla="*/ 96 w 281"/>
                <a:gd name="T27" fmla="*/ 92 h 291"/>
                <a:gd name="T28" fmla="*/ 12 w 281"/>
                <a:gd name="T29" fmla="*/ 92 h 291"/>
                <a:gd name="T30" fmla="*/ 128 w 281"/>
                <a:gd name="T31" fmla="*/ 235 h 291"/>
                <a:gd name="T32" fmla="*/ 184 w 281"/>
                <a:gd name="T33" fmla="*/ 154 h 291"/>
                <a:gd name="T34" fmla="*/ 128 w 281"/>
                <a:gd name="T35" fmla="*/ 169 h 291"/>
                <a:gd name="T36" fmla="*/ 91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2" y="92"/>
                  </a:moveTo>
                  <a:cubicBezTo>
                    <a:pt x="13" y="56"/>
                    <a:pt x="30" y="33"/>
                    <a:pt x="55" y="19"/>
                  </a:cubicBezTo>
                  <a:cubicBezTo>
                    <a:pt x="79" y="5"/>
                    <a:pt x="111" y="0"/>
                    <a:pt x="142" y="0"/>
                  </a:cubicBezTo>
                  <a:cubicBezTo>
                    <a:pt x="208" y="0"/>
                    <a:pt x="271" y="14"/>
                    <a:pt x="271" y="92"/>
                  </a:cubicBezTo>
                  <a:cubicBezTo>
                    <a:pt x="271" y="213"/>
                    <a:pt x="271" y="213"/>
                    <a:pt x="271" y="213"/>
                  </a:cubicBezTo>
                  <a:cubicBezTo>
                    <a:pt x="271" y="236"/>
                    <a:pt x="271" y="261"/>
                    <a:pt x="281" y="283"/>
                  </a:cubicBezTo>
                  <a:cubicBezTo>
                    <a:pt x="191" y="283"/>
                    <a:pt x="191" y="283"/>
                    <a:pt x="191" y="283"/>
                  </a:cubicBezTo>
                  <a:cubicBezTo>
                    <a:pt x="187" y="275"/>
                    <a:pt x="186" y="266"/>
                    <a:pt x="185" y="257"/>
                  </a:cubicBezTo>
                  <a:cubicBezTo>
                    <a:pt x="162" y="282"/>
                    <a:pt x="127" y="291"/>
                    <a:pt x="94" y="291"/>
                  </a:cubicBezTo>
                  <a:cubicBezTo>
                    <a:pt x="42" y="291"/>
                    <a:pt x="0" y="265"/>
                    <a:pt x="0" y="208"/>
                  </a:cubicBezTo>
                  <a:cubicBezTo>
                    <a:pt x="0" y="118"/>
                    <a:pt x="98" y="125"/>
                    <a:pt x="161" y="112"/>
                  </a:cubicBezTo>
                  <a:cubicBezTo>
                    <a:pt x="176" y="109"/>
                    <a:pt x="185" y="104"/>
                    <a:pt x="185" y="87"/>
                  </a:cubicBezTo>
                  <a:cubicBezTo>
                    <a:pt x="185" y="66"/>
                    <a:pt x="160" y="58"/>
                    <a:pt x="141" y="58"/>
                  </a:cubicBezTo>
                  <a:cubicBezTo>
                    <a:pt x="116" y="58"/>
                    <a:pt x="100" y="69"/>
                    <a:pt x="96" y="92"/>
                  </a:cubicBezTo>
                  <a:lnTo>
                    <a:pt x="12" y="92"/>
                  </a:lnTo>
                  <a:close/>
                  <a:moveTo>
                    <a:pt x="128" y="235"/>
                  </a:moveTo>
                  <a:cubicBezTo>
                    <a:pt x="172" y="235"/>
                    <a:pt x="186" y="211"/>
                    <a:pt x="184" y="154"/>
                  </a:cubicBezTo>
                  <a:cubicBezTo>
                    <a:pt x="171" y="162"/>
                    <a:pt x="148" y="164"/>
                    <a:pt x="128" y="169"/>
                  </a:cubicBezTo>
                  <a:cubicBezTo>
                    <a:pt x="108" y="174"/>
                    <a:pt x="91" y="182"/>
                    <a:pt x="91" y="204"/>
                  </a:cubicBezTo>
                  <a:cubicBezTo>
                    <a:pt x="91" y="226"/>
                    <a:pt x="108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D0D64558-33D7-4E8C-8B58-17F750C1DD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38288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5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70 w 89"/>
                <a:gd name="T15" fmla="*/ 79 h 79"/>
                <a:gd name="T16" fmla="*/ 70 w 89"/>
                <a:gd name="T17" fmla="*/ 19 h 79"/>
                <a:gd name="T18" fmla="*/ 69 w 89"/>
                <a:gd name="T19" fmla="*/ 19 h 79"/>
                <a:gd name="T20" fmla="*/ 53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70" y="79"/>
                  </a:lnTo>
                  <a:lnTo>
                    <a:pt x="70" y="19"/>
                  </a:lnTo>
                  <a:lnTo>
                    <a:pt x="69" y="19"/>
                  </a:lnTo>
                  <a:lnTo>
                    <a:pt x="53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F02D34C0-AE0D-4044-A66E-673B3D590B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87513" y="6127750"/>
              <a:ext cx="98425" cy="96838"/>
            </a:xfrm>
            <a:custGeom>
              <a:avLst/>
              <a:gdLst>
                <a:gd name="T0" fmla="*/ 91 w 297"/>
                <a:gd name="T1" fmla="*/ 167 h 291"/>
                <a:gd name="T2" fmla="*/ 152 w 297"/>
                <a:gd name="T3" fmla="*/ 230 h 291"/>
                <a:gd name="T4" fmla="*/ 204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3 w 297"/>
                <a:gd name="T15" fmla="*/ 167 h 291"/>
                <a:gd name="T16" fmla="*/ 91 w 297"/>
                <a:gd name="T17" fmla="*/ 167 h 291"/>
                <a:gd name="T18" fmla="*/ 203 w 297"/>
                <a:gd name="T19" fmla="*/ 117 h 291"/>
                <a:gd name="T20" fmla="*/ 149 w 297"/>
                <a:gd name="T21" fmla="*/ 61 h 291"/>
                <a:gd name="T22" fmla="*/ 91 w 297"/>
                <a:gd name="T23" fmla="*/ 117 h 291"/>
                <a:gd name="T24" fmla="*/ 203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1" y="167"/>
                  </a:moveTo>
                  <a:cubicBezTo>
                    <a:pt x="92" y="205"/>
                    <a:pt x="114" y="230"/>
                    <a:pt x="152" y="230"/>
                  </a:cubicBezTo>
                  <a:cubicBezTo>
                    <a:pt x="174" y="230"/>
                    <a:pt x="195" y="220"/>
                    <a:pt x="204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2" y="264"/>
                    <a:pt x="213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8" y="0"/>
                    <a:pt x="149" y="0"/>
                  </a:cubicBezTo>
                  <a:cubicBezTo>
                    <a:pt x="248" y="0"/>
                    <a:pt x="297" y="74"/>
                    <a:pt x="293" y="167"/>
                  </a:cubicBezTo>
                  <a:lnTo>
                    <a:pt x="91" y="167"/>
                  </a:lnTo>
                  <a:close/>
                  <a:moveTo>
                    <a:pt x="203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6" y="83"/>
                    <a:pt x="91" y="117"/>
                  </a:cubicBezTo>
                  <a:lnTo>
                    <a:pt x="203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" name="Freeform 25">
              <a:extLst>
                <a:ext uri="{FF2B5EF4-FFF2-40B4-BE49-F238E27FC236}">
                  <a16:creationId xmlns:a16="http://schemas.microsoft.com/office/drawing/2014/main" id="{FD1D8BD6-9384-4AF7-996C-3FD339E247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4350" y="6102350"/>
              <a:ext cx="63500" cy="120650"/>
            </a:xfrm>
            <a:custGeom>
              <a:avLst/>
              <a:gdLst>
                <a:gd name="T0" fmla="*/ 192 w 192"/>
                <a:gd name="T1" fmla="*/ 142 h 362"/>
                <a:gd name="T2" fmla="*/ 136 w 192"/>
                <a:gd name="T3" fmla="*/ 142 h 362"/>
                <a:gd name="T4" fmla="*/ 136 w 192"/>
                <a:gd name="T5" fmla="*/ 267 h 362"/>
                <a:gd name="T6" fmla="*/ 169 w 192"/>
                <a:gd name="T7" fmla="*/ 294 h 362"/>
                <a:gd name="T8" fmla="*/ 192 w 192"/>
                <a:gd name="T9" fmla="*/ 293 h 362"/>
                <a:gd name="T10" fmla="*/ 192 w 192"/>
                <a:gd name="T11" fmla="*/ 359 h 362"/>
                <a:gd name="T12" fmla="*/ 143 w 192"/>
                <a:gd name="T13" fmla="*/ 362 h 362"/>
                <a:gd name="T14" fmla="*/ 46 w 192"/>
                <a:gd name="T15" fmla="*/ 265 h 362"/>
                <a:gd name="T16" fmla="*/ 46 w 192"/>
                <a:gd name="T17" fmla="*/ 142 h 362"/>
                <a:gd name="T18" fmla="*/ 0 w 192"/>
                <a:gd name="T19" fmla="*/ 142 h 362"/>
                <a:gd name="T20" fmla="*/ 0 w 192"/>
                <a:gd name="T21" fmla="*/ 84 h 362"/>
                <a:gd name="T22" fmla="*/ 46 w 192"/>
                <a:gd name="T23" fmla="*/ 84 h 362"/>
                <a:gd name="T24" fmla="*/ 46 w 192"/>
                <a:gd name="T25" fmla="*/ 0 h 362"/>
                <a:gd name="T26" fmla="*/ 136 w 192"/>
                <a:gd name="T27" fmla="*/ 0 h 362"/>
                <a:gd name="T28" fmla="*/ 136 w 192"/>
                <a:gd name="T29" fmla="*/ 84 h 362"/>
                <a:gd name="T30" fmla="*/ 192 w 192"/>
                <a:gd name="T31" fmla="*/ 84 h 362"/>
                <a:gd name="T32" fmla="*/ 192 w 192"/>
                <a:gd name="T33" fmla="*/ 14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362">
                  <a:moveTo>
                    <a:pt x="192" y="142"/>
                  </a:moveTo>
                  <a:cubicBezTo>
                    <a:pt x="136" y="142"/>
                    <a:pt x="136" y="142"/>
                    <a:pt x="136" y="142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36" y="289"/>
                    <a:pt x="149" y="294"/>
                    <a:pt x="169" y="294"/>
                  </a:cubicBezTo>
                  <a:cubicBezTo>
                    <a:pt x="176" y="294"/>
                    <a:pt x="184" y="293"/>
                    <a:pt x="192" y="293"/>
                  </a:cubicBezTo>
                  <a:cubicBezTo>
                    <a:pt x="192" y="359"/>
                    <a:pt x="192" y="359"/>
                    <a:pt x="192" y="359"/>
                  </a:cubicBezTo>
                  <a:cubicBezTo>
                    <a:pt x="176" y="360"/>
                    <a:pt x="159" y="362"/>
                    <a:pt x="143" y="362"/>
                  </a:cubicBezTo>
                  <a:cubicBezTo>
                    <a:pt x="66" y="362"/>
                    <a:pt x="46" y="340"/>
                    <a:pt x="46" y="26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84"/>
                    <a:pt x="136" y="84"/>
                    <a:pt x="136" y="84"/>
                  </a:cubicBezTo>
                  <a:cubicBezTo>
                    <a:pt x="192" y="84"/>
                    <a:pt x="192" y="84"/>
                    <a:pt x="192" y="84"/>
                  </a:cubicBezTo>
                  <a:lnTo>
                    <a:pt x="192" y="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F092E5C2-58E1-4907-8CF1-D875912586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5788" y="6127750"/>
              <a:ext cx="65088" cy="93663"/>
            </a:xfrm>
            <a:custGeom>
              <a:avLst/>
              <a:gdLst>
                <a:gd name="T0" fmla="*/ 0 w 193"/>
                <a:gd name="T1" fmla="*/ 6 h 281"/>
                <a:gd name="T2" fmla="*/ 88 w 193"/>
                <a:gd name="T3" fmla="*/ 6 h 281"/>
                <a:gd name="T4" fmla="*/ 88 w 193"/>
                <a:gd name="T5" fmla="*/ 54 h 281"/>
                <a:gd name="T6" fmla="*/ 89 w 193"/>
                <a:gd name="T7" fmla="*/ 54 h 281"/>
                <a:gd name="T8" fmla="*/ 172 w 193"/>
                <a:gd name="T9" fmla="*/ 0 h 281"/>
                <a:gd name="T10" fmla="*/ 193 w 193"/>
                <a:gd name="T11" fmla="*/ 2 h 281"/>
                <a:gd name="T12" fmla="*/ 193 w 193"/>
                <a:gd name="T13" fmla="*/ 85 h 281"/>
                <a:gd name="T14" fmla="*/ 158 w 193"/>
                <a:gd name="T15" fmla="*/ 79 h 281"/>
                <a:gd name="T16" fmla="*/ 90 w 193"/>
                <a:gd name="T17" fmla="*/ 145 h 281"/>
                <a:gd name="T18" fmla="*/ 90 w 193"/>
                <a:gd name="T19" fmla="*/ 281 h 281"/>
                <a:gd name="T20" fmla="*/ 0 w 193"/>
                <a:gd name="T21" fmla="*/ 281 h 281"/>
                <a:gd name="T22" fmla="*/ 0 w 193"/>
                <a:gd name="T23" fmla="*/ 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281">
                  <a:moveTo>
                    <a:pt x="0" y="6"/>
                  </a:moveTo>
                  <a:cubicBezTo>
                    <a:pt x="88" y="6"/>
                    <a:pt x="88" y="6"/>
                    <a:pt x="88" y="6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102" y="19"/>
                    <a:pt x="133" y="0"/>
                    <a:pt x="172" y="0"/>
                  </a:cubicBezTo>
                  <a:cubicBezTo>
                    <a:pt x="179" y="0"/>
                    <a:pt x="186" y="1"/>
                    <a:pt x="193" y="2"/>
                  </a:cubicBezTo>
                  <a:cubicBezTo>
                    <a:pt x="193" y="85"/>
                    <a:pt x="193" y="85"/>
                    <a:pt x="193" y="85"/>
                  </a:cubicBezTo>
                  <a:cubicBezTo>
                    <a:pt x="181" y="81"/>
                    <a:pt x="171" y="79"/>
                    <a:pt x="158" y="79"/>
                  </a:cubicBezTo>
                  <a:cubicBezTo>
                    <a:pt x="114" y="79"/>
                    <a:pt x="90" y="110"/>
                    <a:pt x="90" y="145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0" y="281"/>
                    <a:pt x="0" y="281"/>
                    <a:pt x="0" y="281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04686304-731D-4C81-9933-35E3DFED88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288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716A412C-6319-4925-902F-8B2AE529A2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6913" y="6127750"/>
              <a:ext cx="93663" cy="96838"/>
            </a:xfrm>
            <a:custGeom>
              <a:avLst/>
              <a:gdLst>
                <a:gd name="T0" fmla="*/ 193 w 283"/>
                <a:gd name="T1" fmla="*/ 108 h 291"/>
                <a:gd name="T2" fmla="*/ 149 w 283"/>
                <a:gd name="T3" fmla="*/ 69 h 291"/>
                <a:gd name="T4" fmla="*/ 90 w 283"/>
                <a:gd name="T5" fmla="*/ 150 h 291"/>
                <a:gd name="T6" fmla="*/ 144 w 283"/>
                <a:gd name="T7" fmla="*/ 222 h 291"/>
                <a:gd name="T8" fmla="*/ 195 w 283"/>
                <a:gd name="T9" fmla="*/ 175 h 291"/>
                <a:gd name="T10" fmla="*/ 283 w 283"/>
                <a:gd name="T11" fmla="*/ 175 h 291"/>
                <a:gd name="T12" fmla="*/ 144 w 283"/>
                <a:gd name="T13" fmla="*/ 291 h 291"/>
                <a:gd name="T14" fmla="*/ 0 w 283"/>
                <a:gd name="T15" fmla="*/ 150 h 291"/>
                <a:gd name="T16" fmla="*/ 144 w 283"/>
                <a:gd name="T17" fmla="*/ 0 h 291"/>
                <a:gd name="T18" fmla="*/ 280 w 283"/>
                <a:gd name="T19" fmla="*/ 108 h 291"/>
                <a:gd name="T20" fmla="*/ 193 w 283"/>
                <a:gd name="T21" fmla="*/ 108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3" h="291">
                  <a:moveTo>
                    <a:pt x="193" y="108"/>
                  </a:moveTo>
                  <a:cubicBezTo>
                    <a:pt x="192" y="85"/>
                    <a:pt x="171" y="69"/>
                    <a:pt x="149" y="69"/>
                  </a:cubicBezTo>
                  <a:cubicBezTo>
                    <a:pt x="98" y="69"/>
                    <a:pt x="90" y="112"/>
                    <a:pt x="90" y="150"/>
                  </a:cubicBezTo>
                  <a:cubicBezTo>
                    <a:pt x="90" y="185"/>
                    <a:pt x="105" y="222"/>
                    <a:pt x="144" y="222"/>
                  </a:cubicBezTo>
                  <a:cubicBezTo>
                    <a:pt x="175" y="222"/>
                    <a:pt x="191" y="204"/>
                    <a:pt x="195" y="175"/>
                  </a:cubicBezTo>
                  <a:cubicBezTo>
                    <a:pt x="283" y="175"/>
                    <a:pt x="283" y="175"/>
                    <a:pt x="283" y="175"/>
                  </a:cubicBezTo>
                  <a:cubicBezTo>
                    <a:pt x="275" y="249"/>
                    <a:pt x="218" y="291"/>
                    <a:pt x="144" y="291"/>
                  </a:cubicBezTo>
                  <a:cubicBezTo>
                    <a:pt x="61" y="291"/>
                    <a:pt x="0" y="234"/>
                    <a:pt x="0" y="150"/>
                  </a:cubicBezTo>
                  <a:cubicBezTo>
                    <a:pt x="0" y="62"/>
                    <a:pt x="56" y="0"/>
                    <a:pt x="144" y="0"/>
                  </a:cubicBezTo>
                  <a:cubicBezTo>
                    <a:pt x="213" y="0"/>
                    <a:pt x="274" y="36"/>
                    <a:pt x="280" y="108"/>
                  </a:cubicBezTo>
                  <a:lnTo>
                    <a:pt x="193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6B2474BC-3B05-4EFB-A2B9-4944F34591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65338" y="6127750"/>
              <a:ext cx="88900" cy="96838"/>
            </a:xfrm>
            <a:custGeom>
              <a:avLst/>
              <a:gdLst>
                <a:gd name="T0" fmla="*/ 86 w 267"/>
                <a:gd name="T1" fmla="*/ 192 h 291"/>
                <a:gd name="T2" fmla="*/ 101 w 267"/>
                <a:gd name="T3" fmla="*/ 223 h 291"/>
                <a:gd name="T4" fmla="*/ 135 w 267"/>
                <a:gd name="T5" fmla="*/ 233 h 291"/>
                <a:gd name="T6" fmla="*/ 177 w 267"/>
                <a:gd name="T7" fmla="*/ 203 h 291"/>
                <a:gd name="T8" fmla="*/ 133 w 267"/>
                <a:gd name="T9" fmla="*/ 174 h 291"/>
                <a:gd name="T10" fmla="*/ 5 w 267"/>
                <a:gd name="T11" fmla="*/ 84 h 291"/>
                <a:gd name="T12" fmla="*/ 131 w 267"/>
                <a:gd name="T13" fmla="*/ 0 h 291"/>
                <a:gd name="T14" fmla="*/ 258 w 267"/>
                <a:gd name="T15" fmla="*/ 89 h 291"/>
                <a:gd name="T16" fmla="*/ 174 w 267"/>
                <a:gd name="T17" fmla="*/ 89 h 291"/>
                <a:gd name="T18" fmla="*/ 163 w 267"/>
                <a:gd name="T19" fmla="*/ 65 h 291"/>
                <a:gd name="T20" fmla="*/ 134 w 267"/>
                <a:gd name="T21" fmla="*/ 58 h 291"/>
                <a:gd name="T22" fmla="*/ 95 w 267"/>
                <a:gd name="T23" fmla="*/ 79 h 291"/>
                <a:gd name="T24" fmla="*/ 197 w 267"/>
                <a:gd name="T25" fmla="*/ 118 h 291"/>
                <a:gd name="T26" fmla="*/ 267 w 267"/>
                <a:gd name="T27" fmla="*/ 193 h 291"/>
                <a:gd name="T28" fmla="*/ 135 w 267"/>
                <a:gd name="T29" fmla="*/ 291 h 291"/>
                <a:gd name="T30" fmla="*/ 0 w 267"/>
                <a:gd name="T31" fmla="*/ 192 h 291"/>
                <a:gd name="T32" fmla="*/ 86 w 267"/>
                <a:gd name="T33" fmla="*/ 192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291">
                  <a:moveTo>
                    <a:pt x="86" y="192"/>
                  </a:moveTo>
                  <a:cubicBezTo>
                    <a:pt x="86" y="206"/>
                    <a:pt x="92" y="216"/>
                    <a:pt x="101" y="223"/>
                  </a:cubicBezTo>
                  <a:cubicBezTo>
                    <a:pt x="110" y="230"/>
                    <a:pt x="122" y="233"/>
                    <a:pt x="135" y="233"/>
                  </a:cubicBezTo>
                  <a:cubicBezTo>
                    <a:pt x="152" y="233"/>
                    <a:pt x="177" y="225"/>
                    <a:pt x="177" y="203"/>
                  </a:cubicBezTo>
                  <a:cubicBezTo>
                    <a:pt x="177" y="182"/>
                    <a:pt x="149" y="178"/>
                    <a:pt x="133" y="174"/>
                  </a:cubicBezTo>
                  <a:cubicBezTo>
                    <a:pt x="76" y="160"/>
                    <a:pt x="5" y="158"/>
                    <a:pt x="5" y="84"/>
                  </a:cubicBezTo>
                  <a:cubicBezTo>
                    <a:pt x="5" y="18"/>
                    <a:pt x="77" y="0"/>
                    <a:pt x="131" y="0"/>
                  </a:cubicBezTo>
                  <a:cubicBezTo>
                    <a:pt x="191" y="0"/>
                    <a:pt x="255" y="17"/>
                    <a:pt x="258" y="89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4" y="77"/>
                    <a:pt x="170" y="70"/>
                    <a:pt x="163" y="65"/>
                  </a:cubicBezTo>
                  <a:cubicBezTo>
                    <a:pt x="155" y="60"/>
                    <a:pt x="145" y="58"/>
                    <a:pt x="134" y="58"/>
                  </a:cubicBezTo>
                  <a:cubicBezTo>
                    <a:pt x="119" y="58"/>
                    <a:pt x="95" y="60"/>
                    <a:pt x="95" y="79"/>
                  </a:cubicBezTo>
                  <a:cubicBezTo>
                    <a:pt x="95" y="105"/>
                    <a:pt x="156" y="109"/>
                    <a:pt x="197" y="118"/>
                  </a:cubicBezTo>
                  <a:cubicBezTo>
                    <a:pt x="253" y="130"/>
                    <a:pt x="267" y="170"/>
                    <a:pt x="267" y="193"/>
                  </a:cubicBezTo>
                  <a:cubicBezTo>
                    <a:pt x="267" y="267"/>
                    <a:pt x="197" y="291"/>
                    <a:pt x="135" y="291"/>
                  </a:cubicBezTo>
                  <a:cubicBezTo>
                    <a:pt x="70" y="291"/>
                    <a:pt x="3" y="269"/>
                    <a:pt x="0" y="192"/>
                  </a:cubicBezTo>
                  <a:lnTo>
                    <a:pt x="86" y="1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78861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(Light 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4600B-8466-465A-8FCA-072ECBA7C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66814"/>
            <a:ext cx="5323248" cy="1500187"/>
          </a:xfrm>
        </p:spPr>
        <p:txBody>
          <a:bodyPr anchor="b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75E96-2432-4B94-8A6A-E62BA9213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3154335"/>
            <a:ext cx="5323248" cy="2303629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8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FE2544-CCE1-494D-B26A-AD3024BF1813}"/>
              </a:ext>
            </a:extLst>
          </p:cNvPr>
          <p:cNvCxnSpPr/>
          <p:nvPr userDrawn="1"/>
        </p:nvCxnSpPr>
        <p:spPr>
          <a:xfrm>
            <a:off x="634344" y="2917717"/>
            <a:ext cx="52916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0912E9-1061-4675-ABCB-E73E5F2BE3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32162" y="5702131"/>
            <a:ext cx="904829" cy="684000"/>
            <a:chOff x="619125" y="5064125"/>
            <a:chExt cx="1535113" cy="1160463"/>
          </a:xfrm>
          <a:solidFill>
            <a:srgbClr val="FFFFFF"/>
          </a:solidFill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06EE7E97-01F2-45BE-AA9F-3050757790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3988" y="5064125"/>
              <a:ext cx="488950" cy="530225"/>
            </a:xfrm>
            <a:custGeom>
              <a:avLst/>
              <a:gdLst>
                <a:gd name="T0" fmla="*/ 1067 w 1469"/>
                <a:gd name="T1" fmla="*/ 581 h 1596"/>
                <a:gd name="T2" fmla="*/ 756 w 1469"/>
                <a:gd name="T3" fmla="*/ 343 h 1596"/>
                <a:gd name="T4" fmla="*/ 396 w 1469"/>
                <a:gd name="T5" fmla="*/ 798 h 1596"/>
                <a:gd name="T6" fmla="*/ 756 w 1469"/>
                <a:gd name="T7" fmla="*/ 1252 h 1596"/>
                <a:gd name="T8" fmla="*/ 1067 w 1469"/>
                <a:gd name="T9" fmla="*/ 967 h 1596"/>
                <a:gd name="T10" fmla="*/ 1469 w 1469"/>
                <a:gd name="T11" fmla="*/ 967 h 1596"/>
                <a:gd name="T12" fmla="*/ 766 w 1469"/>
                <a:gd name="T13" fmla="*/ 1596 h 1596"/>
                <a:gd name="T14" fmla="*/ 0 w 1469"/>
                <a:gd name="T15" fmla="*/ 792 h 1596"/>
                <a:gd name="T16" fmla="*/ 766 w 1469"/>
                <a:gd name="T17" fmla="*/ 0 h 1596"/>
                <a:gd name="T18" fmla="*/ 1469 w 1469"/>
                <a:gd name="T19" fmla="*/ 581 h 1596"/>
                <a:gd name="T20" fmla="*/ 1067 w 1469"/>
                <a:gd name="T21" fmla="*/ 581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9" h="1596">
                  <a:moveTo>
                    <a:pt x="1067" y="581"/>
                  </a:moveTo>
                  <a:cubicBezTo>
                    <a:pt x="1046" y="428"/>
                    <a:pt x="925" y="343"/>
                    <a:pt x="756" y="343"/>
                  </a:cubicBezTo>
                  <a:cubicBezTo>
                    <a:pt x="497" y="343"/>
                    <a:pt x="396" y="571"/>
                    <a:pt x="396" y="798"/>
                  </a:cubicBezTo>
                  <a:cubicBezTo>
                    <a:pt x="396" y="1025"/>
                    <a:pt x="497" y="1252"/>
                    <a:pt x="756" y="1252"/>
                  </a:cubicBezTo>
                  <a:cubicBezTo>
                    <a:pt x="941" y="1252"/>
                    <a:pt x="1051" y="1147"/>
                    <a:pt x="1067" y="967"/>
                  </a:cubicBezTo>
                  <a:cubicBezTo>
                    <a:pt x="1469" y="967"/>
                    <a:pt x="1469" y="967"/>
                    <a:pt x="1469" y="967"/>
                  </a:cubicBezTo>
                  <a:cubicBezTo>
                    <a:pt x="1448" y="1363"/>
                    <a:pt x="1157" y="1596"/>
                    <a:pt x="766" y="1596"/>
                  </a:cubicBezTo>
                  <a:cubicBezTo>
                    <a:pt x="301" y="1596"/>
                    <a:pt x="0" y="1242"/>
                    <a:pt x="0" y="792"/>
                  </a:cubicBezTo>
                  <a:cubicBezTo>
                    <a:pt x="0" y="354"/>
                    <a:pt x="301" y="0"/>
                    <a:pt x="766" y="0"/>
                  </a:cubicBezTo>
                  <a:cubicBezTo>
                    <a:pt x="1099" y="0"/>
                    <a:pt x="1458" y="211"/>
                    <a:pt x="1469" y="581"/>
                  </a:cubicBezTo>
                  <a:lnTo>
                    <a:pt x="1067" y="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49E78484-930F-4892-994C-CB2379B7C5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9788" y="5581650"/>
              <a:ext cx="385763" cy="339725"/>
            </a:xfrm>
            <a:custGeom>
              <a:avLst/>
              <a:gdLst>
                <a:gd name="T0" fmla="*/ 2 w 243"/>
                <a:gd name="T1" fmla="*/ 0 h 214"/>
                <a:gd name="T2" fmla="*/ 85 w 243"/>
                <a:gd name="T3" fmla="*/ 0 h 214"/>
                <a:gd name="T4" fmla="*/ 122 w 243"/>
                <a:gd name="T5" fmla="*/ 142 h 214"/>
                <a:gd name="T6" fmla="*/ 123 w 243"/>
                <a:gd name="T7" fmla="*/ 142 h 214"/>
                <a:gd name="T8" fmla="*/ 159 w 243"/>
                <a:gd name="T9" fmla="*/ 0 h 214"/>
                <a:gd name="T10" fmla="*/ 243 w 243"/>
                <a:gd name="T11" fmla="*/ 0 h 214"/>
                <a:gd name="T12" fmla="*/ 243 w 243"/>
                <a:gd name="T13" fmla="*/ 214 h 214"/>
                <a:gd name="T14" fmla="*/ 189 w 243"/>
                <a:gd name="T15" fmla="*/ 214 h 214"/>
                <a:gd name="T16" fmla="*/ 189 w 243"/>
                <a:gd name="T17" fmla="*/ 52 h 214"/>
                <a:gd name="T18" fmla="*/ 188 w 243"/>
                <a:gd name="T19" fmla="*/ 52 h 214"/>
                <a:gd name="T20" fmla="*/ 143 w 243"/>
                <a:gd name="T21" fmla="*/ 214 h 214"/>
                <a:gd name="T22" fmla="*/ 99 w 243"/>
                <a:gd name="T23" fmla="*/ 214 h 214"/>
                <a:gd name="T24" fmla="*/ 54 w 243"/>
                <a:gd name="T25" fmla="*/ 52 h 214"/>
                <a:gd name="T26" fmla="*/ 53 w 243"/>
                <a:gd name="T27" fmla="*/ 52 h 214"/>
                <a:gd name="T28" fmla="*/ 53 w 243"/>
                <a:gd name="T29" fmla="*/ 214 h 214"/>
                <a:gd name="T30" fmla="*/ 0 w 243"/>
                <a:gd name="T31" fmla="*/ 214 h 214"/>
                <a:gd name="T32" fmla="*/ 0 w 243"/>
                <a:gd name="T33" fmla="*/ 0 h 214"/>
                <a:gd name="T34" fmla="*/ 2 w 243"/>
                <a:gd name="T3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3" h="214">
                  <a:moveTo>
                    <a:pt x="2" y="0"/>
                  </a:moveTo>
                  <a:lnTo>
                    <a:pt x="85" y="0"/>
                  </a:lnTo>
                  <a:lnTo>
                    <a:pt x="122" y="142"/>
                  </a:lnTo>
                  <a:lnTo>
                    <a:pt x="123" y="142"/>
                  </a:lnTo>
                  <a:lnTo>
                    <a:pt x="159" y="0"/>
                  </a:lnTo>
                  <a:lnTo>
                    <a:pt x="243" y="0"/>
                  </a:lnTo>
                  <a:lnTo>
                    <a:pt x="243" y="214"/>
                  </a:lnTo>
                  <a:lnTo>
                    <a:pt x="189" y="214"/>
                  </a:lnTo>
                  <a:lnTo>
                    <a:pt x="189" y="52"/>
                  </a:lnTo>
                  <a:lnTo>
                    <a:pt x="188" y="52"/>
                  </a:lnTo>
                  <a:lnTo>
                    <a:pt x="143" y="214"/>
                  </a:lnTo>
                  <a:lnTo>
                    <a:pt x="99" y="214"/>
                  </a:lnTo>
                  <a:lnTo>
                    <a:pt x="54" y="52"/>
                  </a:lnTo>
                  <a:lnTo>
                    <a:pt x="53" y="52"/>
                  </a:lnTo>
                  <a:lnTo>
                    <a:pt x="53" y="214"/>
                  </a:lnTo>
                  <a:lnTo>
                    <a:pt x="0" y="21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11B2243F-9B15-4EB8-9DA3-B426432FC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22375" y="5581650"/>
              <a:ext cx="347663" cy="339725"/>
            </a:xfrm>
            <a:custGeom>
              <a:avLst/>
              <a:gdLst>
                <a:gd name="T0" fmla="*/ 81 w 219"/>
                <a:gd name="T1" fmla="*/ 0 h 214"/>
                <a:gd name="T2" fmla="*/ 138 w 219"/>
                <a:gd name="T3" fmla="*/ 0 h 214"/>
                <a:gd name="T4" fmla="*/ 219 w 219"/>
                <a:gd name="T5" fmla="*/ 214 h 214"/>
                <a:gd name="T6" fmla="*/ 160 w 219"/>
                <a:gd name="T7" fmla="*/ 214 h 214"/>
                <a:gd name="T8" fmla="*/ 147 w 219"/>
                <a:gd name="T9" fmla="*/ 175 h 214"/>
                <a:gd name="T10" fmla="*/ 71 w 219"/>
                <a:gd name="T11" fmla="*/ 175 h 214"/>
                <a:gd name="T12" fmla="*/ 58 w 219"/>
                <a:gd name="T13" fmla="*/ 214 h 214"/>
                <a:gd name="T14" fmla="*/ 0 w 219"/>
                <a:gd name="T15" fmla="*/ 214 h 214"/>
                <a:gd name="T16" fmla="*/ 81 w 219"/>
                <a:gd name="T17" fmla="*/ 0 h 214"/>
                <a:gd name="T18" fmla="*/ 86 w 219"/>
                <a:gd name="T19" fmla="*/ 134 h 214"/>
                <a:gd name="T20" fmla="*/ 134 w 219"/>
                <a:gd name="T21" fmla="*/ 134 h 214"/>
                <a:gd name="T22" fmla="*/ 111 w 219"/>
                <a:gd name="T23" fmla="*/ 59 h 214"/>
                <a:gd name="T24" fmla="*/ 110 w 219"/>
                <a:gd name="T25" fmla="*/ 59 h 214"/>
                <a:gd name="T26" fmla="*/ 86 w 219"/>
                <a:gd name="T27" fmla="*/ 13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14">
                  <a:moveTo>
                    <a:pt x="81" y="0"/>
                  </a:moveTo>
                  <a:lnTo>
                    <a:pt x="138" y="0"/>
                  </a:lnTo>
                  <a:lnTo>
                    <a:pt x="219" y="214"/>
                  </a:lnTo>
                  <a:lnTo>
                    <a:pt x="160" y="214"/>
                  </a:lnTo>
                  <a:lnTo>
                    <a:pt x="147" y="175"/>
                  </a:lnTo>
                  <a:lnTo>
                    <a:pt x="71" y="175"/>
                  </a:lnTo>
                  <a:lnTo>
                    <a:pt x="58" y="214"/>
                  </a:lnTo>
                  <a:lnTo>
                    <a:pt x="0" y="214"/>
                  </a:lnTo>
                  <a:lnTo>
                    <a:pt x="81" y="0"/>
                  </a:lnTo>
                  <a:close/>
                  <a:moveTo>
                    <a:pt x="86" y="134"/>
                  </a:moveTo>
                  <a:lnTo>
                    <a:pt x="134" y="134"/>
                  </a:lnTo>
                  <a:lnTo>
                    <a:pt x="111" y="59"/>
                  </a:lnTo>
                  <a:lnTo>
                    <a:pt x="110" y="59"/>
                  </a:lnTo>
                  <a:lnTo>
                    <a:pt x="8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" name="Rectangle 8">
              <a:extLst>
                <a:ext uri="{FF2B5EF4-FFF2-40B4-BE49-F238E27FC236}">
                  <a16:creationId xmlns:a16="http://schemas.microsoft.com/office/drawing/2014/main" id="{3E83789B-73CD-4D6A-AA45-8A1AB4F9970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70038" y="5581650"/>
              <a:ext cx="88900" cy="3397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AAD2EE95-BEA2-4B50-AC3D-22EF2DB6FF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0213" y="5581650"/>
              <a:ext cx="249238" cy="341313"/>
            </a:xfrm>
            <a:custGeom>
              <a:avLst/>
              <a:gdLst>
                <a:gd name="T0" fmla="*/ 0 w 157"/>
                <a:gd name="T1" fmla="*/ 0 h 215"/>
                <a:gd name="T2" fmla="*/ 56 w 157"/>
                <a:gd name="T3" fmla="*/ 0 h 215"/>
                <a:gd name="T4" fmla="*/ 56 w 157"/>
                <a:gd name="T5" fmla="*/ 167 h 215"/>
                <a:gd name="T6" fmla="*/ 157 w 157"/>
                <a:gd name="T7" fmla="*/ 167 h 215"/>
                <a:gd name="T8" fmla="*/ 157 w 157"/>
                <a:gd name="T9" fmla="*/ 215 h 215"/>
                <a:gd name="T10" fmla="*/ 0 w 157"/>
                <a:gd name="T11" fmla="*/ 215 h 215"/>
                <a:gd name="T12" fmla="*/ 0 w 157"/>
                <a:gd name="T1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215">
                  <a:moveTo>
                    <a:pt x="0" y="0"/>
                  </a:moveTo>
                  <a:lnTo>
                    <a:pt x="56" y="0"/>
                  </a:lnTo>
                  <a:lnTo>
                    <a:pt x="56" y="167"/>
                  </a:lnTo>
                  <a:lnTo>
                    <a:pt x="157" y="167"/>
                  </a:lnTo>
                  <a:lnTo>
                    <a:pt x="157" y="215"/>
                  </a:lnTo>
                  <a:lnTo>
                    <a:pt x="0" y="2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B3EF3C97-452C-4A82-9132-2DB5966C9E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3313" y="5075238"/>
              <a:ext cx="133350" cy="74613"/>
            </a:xfrm>
            <a:custGeom>
              <a:avLst/>
              <a:gdLst>
                <a:gd name="T0" fmla="*/ 402 w 402"/>
                <a:gd name="T1" fmla="*/ 180 h 228"/>
                <a:gd name="T2" fmla="*/ 402 w 402"/>
                <a:gd name="T3" fmla="*/ 0 h 228"/>
                <a:gd name="T4" fmla="*/ 0 w 402"/>
                <a:gd name="T5" fmla="*/ 0 h 228"/>
                <a:gd name="T6" fmla="*/ 0 w 402"/>
                <a:gd name="T7" fmla="*/ 228 h 228"/>
                <a:gd name="T8" fmla="*/ 402 w 402"/>
                <a:gd name="T9" fmla="*/ 18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28">
                  <a:moveTo>
                    <a:pt x="402" y="18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0" y="189"/>
                    <a:pt x="266" y="172"/>
                    <a:pt x="402" y="18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3BC4318F-74B6-4923-AA32-AFE06371B6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79475" y="5180013"/>
              <a:ext cx="358775" cy="415925"/>
            </a:xfrm>
            <a:custGeom>
              <a:avLst/>
              <a:gdLst>
                <a:gd name="T0" fmla="*/ 671 w 1078"/>
                <a:gd name="T1" fmla="*/ 709 h 1253"/>
                <a:gd name="T2" fmla="*/ 528 w 1078"/>
                <a:gd name="T3" fmla="*/ 909 h 1253"/>
                <a:gd name="T4" fmla="*/ 375 w 1078"/>
                <a:gd name="T5" fmla="*/ 751 h 1253"/>
                <a:gd name="T6" fmla="*/ 375 w 1078"/>
                <a:gd name="T7" fmla="*/ 608 h 1253"/>
                <a:gd name="T8" fmla="*/ 0 w 1078"/>
                <a:gd name="T9" fmla="*/ 608 h 1253"/>
                <a:gd name="T10" fmla="*/ 0 w 1078"/>
                <a:gd name="T11" fmla="*/ 677 h 1253"/>
                <a:gd name="T12" fmla="*/ 539 w 1078"/>
                <a:gd name="T13" fmla="*/ 1253 h 1253"/>
                <a:gd name="T14" fmla="*/ 1078 w 1078"/>
                <a:gd name="T15" fmla="*/ 735 h 1253"/>
                <a:gd name="T16" fmla="*/ 1078 w 1078"/>
                <a:gd name="T17" fmla="*/ 0 h 1253"/>
                <a:gd name="T18" fmla="*/ 676 w 1078"/>
                <a:gd name="T19" fmla="*/ 180 h 1253"/>
                <a:gd name="T20" fmla="*/ 676 w 1078"/>
                <a:gd name="T21" fmla="*/ 709 h 1253"/>
                <a:gd name="T22" fmla="*/ 671 w 1078"/>
                <a:gd name="T23" fmla="*/ 709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8" h="1253">
                  <a:moveTo>
                    <a:pt x="671" y="709"/>
                  </a:moveTo>
                  <a:cubicBezTo>
                    <a:pt x="671" y="857"/>
                    <a:pt x="618" y="909"/>
                    <a:pt x="528" y="909"/>
                  </a:cubicBezTo>
                  <a:cubicBezTo>
                    <a:pt x="428" y="909"/>
                    <a:pt x="375" y="851"/>
                    <a:pt x="375" y="751"/>
                  </a:cubicBezTo>
                  <a:cubicBezTo>
                    <a:pt x="375" y="608"/>
                    <a:pt x="375" y="608"/>
                    <a:pt x="375" y="608"/>
                  </a:cubicBezTo>
                  <a:cubicBezTo>
                    <a:pt x="0" y="608"/>
                    <a:pt x="0" y="608"/>
                    <a:pt x="0" y="608"/>
                  </a:cubicBezTo>
                  <a:cubicBezTo>
                    <a:pt x="0" y="677"/>
                    <a:pt x="0" y="677"/>
                    <a:pt x="0" y="677"/>
                  </a:cubicBezTo>
                  <a:cubicBezTo>
                    <a:pt x="0" y="1021"/>
                    <a:pt x="132" y="1253"/>
                    <a:pt x="539" y="1253"/>
                  </a:cubicBezTo>
                  <a:cubicBezTo>
                    <a:pt x="898" y="1253"/>
                    <a:pt x="1078" y="1079"/>
                    <a:pt x="1078" y="735"/>
                  </a:cubicBezTo>
                  <a:cubicBezTo>
                    <a:pt x="1078" y="0"/>
                    <a:pt x="1078" y="0"/>
                    <a:pt x="1078" y="0"/>
                  </a:cubicBezTo>
                  <a:cubicBezTo>
                    <a:pt x="930" y="22"/>
                    <a:pt x="791" y="84"/>
                    <a:pt x="676" y="180"/>
                  </a:cubicBezTo>
                  <a:cubicBezTo>
                    <a:pt x="676" y="709"/>
                    <a:pt x="676" y="709"/>
                    <a:pt x="676" y="709"/>
                  </a:cubicBezTo>
                  <a:lnTo>
                    <a:pt x="671" y="7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D4959FE8-16AB-4E74-83FD-006DFDE792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075238"/>
              <a:ext cx="133350" cy="112713"/>
            </a:xfrm>
            <a:custGeom>
              <a:avLst/>
              <a:gdLst>
                <a:gd name="T0" fmla="*/ 401 w 401"/>
                <a:gd name="T1" fmla="*/ 0 h 344"/>
                <a:gd name="T2" fmla="*/ 0 w 401"/>
                <a:gd name="T3" fmla="*/ 0 h 344"/>
                <a:gd name="T4" fmla="*/ 0 w 401"/>
                <a:gd name="T5" fmla="*/ 191 h 344"/>
                <a:gd name="T6" fmla="*/ 401 w 401"/>
                <a:gd name="T7" fmla="*/ 344 h 344"/>
                <a:gd name="T8" fmla="*/ 401 w 401"/>
                <a:gd name="T9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344">
                  <a:moveTo>
                    <a:pt x="40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44" y="210"/>
                    <a:pt x="281" y="263"/>
                    <a:pt x="401" y="344"/>
                  </a:cubicBezTo>
                  <a:lnTo>
                    <a:pt x="4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AEB1BB25-B31F-4BFD-AE3B-2F323C8A12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172075"/>
              <a:ext cx="133350" cy="412750"/>
            </a:xfrm>
            <a:custGeom>
              <a:avLst/>
              <a:gdLst>
                <a:gd name="T0" fmla="*/ 0 w 401"/>
                <a:gd name="T1" fmla="*/ 12 h 1243"/>
                <a:gd name="T2" fmla="*/ 0 w 401"/>
                <a:gd name="T3" fmla="*/ 1243 h 1243"/>
                <a:gd name="T4" fmla="*/ 401 w 401"/>
                <a:gd name="T5" fmla="*/ 1243 h 1243"/>
                <a:gd name="T6" fmla="*/ 401 w 401"/>
                <a:gd name="T7" fmla="*/ 70 h 1243"/>
                <a:gd name="T8" fmla="*/ 0 w 401"/>
                <a:gd name="T9" fmla="*/ 12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1243">
                  <a:moveTo>
                    <a:pt x="0" y="12"/>
                  </a:moveTo>
                  <a:cubicBezTo>
                    <a:pt x="0" y="1243"/>
                    <a:pt x="0" y="1243"/>
                    <a:pt x="0" y="1243"/>
                  </a:cubicBezTo>
                  <a:cubicBezTo>
                    <a:pt x="401" y="1243"/>
                    <a:pt x="401" y="1243"/>
                    <a:pt x="401" y="1243"/>
                  </a:cubicBezTo>
                  <a:cubicBezTo>
                    <a:pt x="401" y="70"/>
                    <a:pt x="401" y="70"/>
                    <a:pt x="401" y="70"/>
                  </a:cubicBezTo>
                  <a:cubicBezTo>
                    <a:pt x="274" y="20"/>
                    <a:pt x="136" y="0"/>
                    <a:pt x="0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8E5913D2-281E-43B8-8107-E5DC594788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125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4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69 w 89"/>
                <a:gd name="T15" fmla="*/ 79 h 79"/>
                <a:gd name="T16" fmla="*/ 69 w 89"/>
                <a:gd name="T17" fmla="*/ 19 h 79"/>
                <a:gd name="T18" fmla="*/ 69 w 89"/>
                <a:gd name="T19" fmla="*/ 19 h 79"/>
                <a:gd name="T20" fmla="*/ 52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ABF11DCD-D538-4FF8-8299-E99667BA5B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6763" y="6127750"/>
              <a:ext cx="93663" cy="96838"/>
            </a:xfrm>
            <a:custGeom>
              <a:avLst/>
              <a:gdLst>
                <a:gd name="T0" fmla="*/ 11 w 281"/>
                <a:gd name="T1" fmla="*/ 92 h 291"/>
                <a:gd name="T2" fmla="*/ 54 w 281"/>
                <a:gd name="T3" fmla="*/ 19 h 291"/>
                <a:gd name="T4" fmla="*/ 141 w 281"/>
                <a:gd name="T5" fmla="*/ 0 h 291"/>
                <a:gd name="T6" fmla="*/ 270 w 281"/>
                <a:gd name="T7" fmla="*/ 92 h 291"/>
                <a:gd name="T8" fmla="*/ 270 w 281"/>
                <a:gd name="T9" fmla="*/ 213 h 291"/>
                <a:gd name="T10" fmla="*/ 281 w 281"/>
                <a:gd name="T11" fmla="*/ 283 h 291"/>
                <a:gd name="T12" fmla="*/ 190 w 281"/>
                <a:gd name="T13" fmla="*/ 283 h 291"/>
                <a:gd name="T14" fmla="*/ 184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0 w 281"/>
                <a:gd name="T21" fmla="*/ 112 h 291"/>
                <a:gd name="T22" fmla="*/ 184 w 281"/>
                <a:gd name="T23" fmla="*/ 87 h 291"/>
                <a:gd name="T24" fmla="*/ 140 w 281"/>
                <a:gd name="T25" fmla="*/ 58 h 291"/>
                <a:gd name="T26" fmla="*/ 95 w 281"/>
                <a:gd name="T27" fmla="*/ 92 h 291"/>
                <a:gd name="T28" fmla="*/ 11 w 281"/>
                <a:gd name="T29" fmla="*/ 92 h 291"/>
                <a:gd name="T30" fmla="*/ 128 w 281"/>
                <a:gd name="T31" fmla="*/ 235 h 291"/>
                <a:gd name="T32" fmla="*/ 183 w 281"/>
                <a:gd name="T33" fmla="*/ 154 h 291"/>
                <a:gd name="T34" fmla="*/ 127 w 281"/>
                <a:gd name="T35" fmla="*/ 169 h 291"/>
                <a:gd name="T36" fmla="*/ 90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1" y="92"/>
                  </a:moveTo>
                  <a:cubicBezTo>
                    <a:pt x="12" y="56"/>
                    <a:pt x="29" y="33"/>
                    <a:pt x="54" y="19"/>
                  </a:cubicBezTo>
                  <a:cubicBezTo>
                    <a:pt x="78" y="5"/>
                    <a:pt x="110" y="0"/>
                    <a:pt x="141" y="0"/>
                  </a:cubicBezTo>
                  <a:cubicBezTo>
                    <a:pt x="207" y="0"/>
                    <a:pt x="270" y="14"/>
                    <a:pt x="270" y="92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70" y="236"/>
                    <a:pt x="270" y="261"/>
                    <a:pt x="281" y="283"/>
                  </a:cubicBezTo>
                  <a:cubicBezTo>
                    <a:pt x="190" y="283"/>
                    <a:pt x="190" y="283"/>
                    <a:pt x="190" y="283"/>
                  </a:cubicBezTo>
                  <a:cubicBezTo>
                    <a:pt x="187" y="275"/>
                    <a:pt x="186" y="266"/>
                    <a:pt x="184" y="257"/>
                  </a:cubicBezTo>
                  <a:cubicBezTo>
                    <a:pt x="161" y="282"/>
                    <a:pt x="127" y="291"/>
                    <a:pt x="94" y="291"/>
                  </a:cubicBezTo>
                  <a:cubicBezTo>
                    <a:pt x="41" y="291"/>
                    <a:pt x="0" y="265"/>
                    <a:pt x="0" y="208"/>
                  </a:cubicBezTo>
                  <a:cubicBezTo>
                    <a:pt x="0" y="118"/>
                    <a:pt x="97" y="125"/>
                    <a:pt x="160" y="112"/>
                  </a:cubicBezTo>
                  <a:cubicBezTo>
                    <a:pt x="175" y="109"/>
                    <a:pt x="184" y="104"/>
                    <a:pt x="184" y="87"/>
                  </a:cubicBezTo>
                  <a:cubicBezTo>
                    <a:pt x="184" y="66"/>
                    <a:pt x="159" y="58"/>
                    <a:pt x="140" y="58"/>
                  </a:cubicBezTo>
                  <a:cubicBezTo>
                    <a:pt x="115" y="58"/>
                    <a:pt x="99" y="69"/>
                    <a:pt x="95" y="92"/>
                  </a:cubicBezTo>
                  <a:lnTo>
                    <a:pt x="11" y="92"/>
                  </a:lnTo>
                  <a:close/>
                  <a:moveTo>
                    <a:pt x="128" y="235"/>
                  </a:moveTo>
                  <a:cubicBezTo>
                    <a:pt x="171" y="235"/>
                    <a:pt x="185" y="211"/>
                    <a:pt x="183" y="154"/>
                  </a:cubicBezTo>
                  <a:cubicBezTo>
                    <a:pt x="170" y="162"/>
                    <a:pt x="147" y="164"/>
                    <a:pt x="127" y="169"/>
                  </a:cubicBezTo>
                  <a:cubicBezTo>
                    <a:pt x="107" y="174"/>
                    <a:pt x="90" y="182"/>
                    <a:pt x="90" y="204"/>
                  </a:cubicBezTo>
                  <a:cubicBezTo>
                    <a:pt x="90" y="226"/>
                    <a:pt x="107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50EBE661-D695-49BB-9FE7-B3784E142C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8363" y="6096000"/>
              <a:ext cx="28575" cy="125413"/>
            </a:xfrm>
            <a:custGeom>
              <a:avLst/>
              <a:gdLst>
                <a:gd name="T0" fmla="*/ 18 w 18"/>
                <a:gd name="T1" fmla="*/ 14 h 79"/>
                <a:gd name="T2" fmla="*/ 0 w 18"/>
                <a:gd name="T3" fmla="*/ 14 h 79"/>
                <a:gd name="T4" fmla="*/ 0 w 18"/>
                <a:gd name="T5" fmla="*/ 0 h 79"/>
                <a:gd name="T6" fmla="*/ 18 w 18"/>
                <a:gd name="T7" fmla="*/ 0 h 79"/>
                <a:gd name="T8" fmla="*/ 18 w 18"/>
                <a:gd name="T9" fmla="*/ 14 h 79"/>
                <a:gd name="T10" fmla="*/ 0 w 18"/>
                <a:gd name="T11" fmla="*/ 22 h 79"/>
                <a:gd name="T12" fmla="*/ 18 w 18"/>
                <a:gd name="T13" fmla="*/ 22 h 79"/>
                <a:gd name="T14" fmla="*/ 18 w 18"/>
                <a:gd name="T15" fmla="*/ 79 h 79"/>
                <a:gd name="T16" fmla="*/ 0 w 18"/>
                <a:gd name="T17" fmla="*/ 79 h 79"/>
                <a:gd name="T18" fmla="*/ 0 w 18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9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0" y="22"/>
                  </a:moveTo>
                  <a:lnTo>
                    <a:pt x="18" y="22"/>
                  </a:lnTo>
                  <a:lnTo>
                    <a:pt x="18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" name="Rectangle 17">
              <a:extLst>
                <a:ext uri="{FF2B5EF4-FFF2-40B4-BE49-F238E27FC236}">
                  <a16:creationId xmlns:a16="http://schemas.microsoft.com/office/drawing/2014/main" id="{237CABB1-6BC0-43AF-BC96-6B8CC3C01D9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09638" y="6096000"/>
              <a:ext cx="30163" cy="1254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E75FB1EB-B5B0-4EAF-954D-643BA6BA93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00125" y="6096000"/>
              <a:ext cx="139700" cy="125413"/>
            </a:xfrm>
            <a:custGeom>
              <a:avLst/>
              <a:gdLst>
                <a:gd name="T0" fmla="*/ 0 w 88"/>
                <a:gd name="T1" fmla="*/ 0 h 79"/>
                <a:gd name="T2" fmla="*/ 30 w 88"/>
                <a:gd name="T3" fmla="*/ 0 h 79"/>
                <a:gd name="T4" fmla="*/ 44 w 88"/>
                <a:gd name="T5" fmla="*/ 53 h 79"/>
                <a:gd name="T6" fmla="*/ 44 w 88"/>
                <a:gd name="T7" fmla="*/ 53 h 79"/>
                <a:gd name="T8" fmla="*/ 58 w 88"/>
                <a:gd name="T9" fmla="*/ 0 h 79"/>
                <a:gd name="T10" fmla="*/ 88 w 88"/>
                <a:gd name="T11" fmla="*/ 0 h 79"/>
                <a:gd name="T12" fmla="*/ 88 w 88"/>
                <a:gd name="T13" fmla="*/ 79 h 79"/>
                <a:gd name="T14" fmla="*/ 69 w 88"/>
                <a:gd name="T15" fmla="*/ 79 h 79"/>
                <a:gd name="T16" fmla="*/ 69 w 88"/>
                <a:gd name="T17" fmla="*/ 19 h 79"/>
                <a:gd name="T18" fmla="*/ 69 w 88"/>
                <a:gd name="T19" fmla="*/ 19 h 79"/>
                <a:gd name="T20" fmla="*/ 52 w 88"/>
                <a:gd name="T21" fmla="*/ 79 h 79"/>
                <a:gd name="T22" fmla="*/ 36 w 88"/>
                <a:gd name="T23" fmla="*/ 79 h 79"/>
                <a:gd name="T24" fmla="*/ 20 w 88"/>
                <a:gd name="T25" fmla="*/ 19 h 79"/>
                <a:gd name="T26" fmla="*/ 19 w 88"/>
                <a:gd name="T27" fmla="*/ 19 h 79"/>
                <a:gd name="T28" fmla="*/ 19 w 88"/>
                <a:gd name="T29" fmla="*/ 79 h 79"/>
                <a:gd name="T30" fmla="*/ 0 w 88"/>
                <a:gd name="T31" fmla="*/ 79 h 79"/>
                <a:gd name="T32" fmla="*/ 0 w 88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79">
                  <a:moveTo>
                    <a:pt x="0" y="0"/>
                  </a:moveTo>
                  <a:lnTo>
                    <a:pt x="30" y="0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58" y="0"/>
                  </a:lnTo>
                  <a:lnTo>
                    <a:pt x="88" y="0"/>
                  </a:lnTo>
                  <a:lnTo>
                    <a:pt x="88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6" y="79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B8637A86-FB13-4460-9927-03C903DF74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763" y="6127750"/>
              <a:ext cx="100013" cy="96838"/>
            </a:xfrm>
            <a:custGeom>
              <a:avLst/>
              <a:gdLst>
                <a:gd name="T0" fmla="*/ 90 w 297"/>
                <a:gd name="T1" fmla="*/ 167 h 291"/>
                <a:gd name="T2" fmla="*/ 152 w 297"/>
                <a:gd name="T3" fmla="*/ 230 h 291"/>
                <a:gd name="T4" fmla="*/ 203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2 w 297"/>
                <a:gd name="T15" fmla="*/ 167 h 291"/>
                <a:gd name="T16" fmla="*/ 90 w 297"/>
                <a:gd name="T17" fmla="*/ 167 h 291"/>
                <a:gd name="T18" fmla="*/ 202 w 297"/>
                <a:gd name="T19" fmla="*/ 117 h 291"/>
                <a:gd name="T20" fmla="*/ 149 w 297"/>
                <a:gd name="T21" fmla="*/ 61 h 291"/>
                <a:gd name="T22" fmla="*/ 90 w 297"/>
                <a:gd name="T23" fmla="*/ 117 h 291"/>
                <a:gd name="T24" fmla="*/ 202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0" y="167"/>
                  </a:moveTo>
                  <a:cubicBezTo>
                    <a:pt x="92" y="205"/>
                    <a:pt x="113" y="230"/>
                    <a:pt x="152" y="230"/>
                  </a:cubicBezTo>
                  <a:cubicBezTo>
                    <a:pt x="173" y="230"/>
                    <a:pt x="195" y="220"/>
                    <a:pt x="203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1" y="264"/>
                    <a:pt x="212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7" y="0"/>
                    <a:pt x="149" y="0"/>
                  </a:cubicBezTo>
                  <a:cubicBezTo>
                    <a:pt x="247" y="0"/>
                    <a:pt x="297" y="74"/>
                    <a:pt x="292" y="167"/>
                  </a:cubicBezTo>
                  <a:lnTo>
                    <a:pt x="90" y="167"/>
                  </a:lnTo>
                  <a:close/>
                  <a:moveTo>
                    <a:pt x="202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5" y="83"/>
                    <a:pt x="90" y="117"/>
                  </a:cubicBezTo>
                  <a:lnTo>
                    <a:pt x="202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0280C907-1F64-474A-B8AF-0FD8A79262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52538" y="6096000"/>
              <a:ext cx="93663" cy="128588"/>
            </a:xfrm>
            <a:custGeom>
              <a:avLst/>
              <a:gdLst>
                <a:gd name="T0" fmla="*/ 286 w 286"/>
                <a:gd name="T1" fmla="*/ 379 h 387"/>
                <a:gd name="T2" fmla="*/ 200 w 286"/>
                <a:gd name="T3" fmla="*/ 379 h 387"/>
                <a:gd name="T4" fmla="*/ 200 w 286"/>
                <a:gd name="T5" fmla="*/ 347 h 387"/>
                <a:gd name="T6" fmla="*/ 199 w 286"/>
                <a:gd name="T7" fmla="*/ 347 h 387"/>
                <a:gd name="T8" fmla="*/ 123 w 286"/>
                <a:gd name="T9" fmla="*/ 387 h 387"/>
                <a:gd name="T10" fmla="*/ 0 w 286"/>
                <a:gd name="T11" fmla="*/ 235 h 387"/>
                <a:gd name="T12" fmla="*/ 116 w 286"/>
                <a:gd name="T13" fmla="*/ 96 h 387"/>
                <a:gd name="T14" fmla="*/ 195 w 286"/>
                <a:gd name="T15" fmla="*/ 133 h 387"/>
                <a:gd name="T16" fmla="*/ 196 w 286"/>
                <a:gd name="T17" fmla="*/ 133 h 387"/>
                <a:gd name="T18" fmla="*/ 196 w 286"/>
                <a:gd name="T19" fmla="*/ 0 h 387"/>
                <a:gd name="T20" fmla="*/ 286 w 286"/>
                <a:gd name="T21" fmla="*/ 0 h 387"/>
                <a:gd name="T22" fmla="*/ 286 w 286"/>
                <a:gd name="T23" fmla="*/ 379 h 387"/>
                <a:gd name="T24" fmla="*/ 90 w 286"/>
                <a:gd name="T25" fmla="*/ 238 h 387"/>
                <a:gd name="T26" fmla="*/ 146 w 286"/>
                <a:gd name="T27" fmla="*/ 318 h 387"/>
                <a:gd name="T28" fmla="*/ 199 w 286"/>
                <a:gd name="T29" fmla="*/ 241 h 387"/>
                <a:gd name="T30" fmla="*/ 146 w 286"/>
                <a:gd name="T31" fmla="*/ 165 h 387"/>
                <a:gd name="T32" fmla="*/ 90 w 286"/>
                <a:gd name="T33" fmla="*/ 23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6" h="387">
                  <a:moveTo>
                    <a:pt x="286" y="379"/>
                  </a:moveTo>
                  <a:cubicBezTo>
                    <a:pt x="200" y="379"/>
                    <a:pt x="200" y="379"/>
                    <a:pt x="200" y="379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199" y="347"/>
                    <a:pt x="199" y="347"/>
                    <a:pt x="199" y="347"/>
                  </a:cubicBezTo>
                  <a:cubicBezTo>
                    <a:pt x="182" y="373"/>
                    <a:pt x="155" y="387"/>
                    <a:pt x="123" y="387"/>
                  </a:cubicBezTo>
                  <a:cubicBezTo>
                    <a:pt x="37" y="387"/>
                    <a:pt x="0" y="313"/>
                    <a:pt x="0" y="235"/>
                  </a:cubicBezTo>
                  <a:cubicBezTo>
                    <a:pt x="0" y="164"/>
                    <a:pt x="38" y="96"/>
                    <a:pt x="116" y="96"/>
                  </a:cubicBezTo>
                  <a:cubicBezTo>
                    <a:pt x="150" y="96"/>
                    <a:pt x="176" y="108"/>
                    <a:pt x="195" y="133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86" y="0"/>
                    <a:pt x="286" y="0"/>
                    <a:pt x="286" y="0"/>
                  </a:cubicBezTo>
                  <a:lnTo>
                    <a:pt x="286" y="379"/>
                  </a:lnTo>
                  <a:close/>
                  <a:moveTo>
                    <a:pt x="90" y="238"/>
                  </a:moveTo>
                  <a:cubicBezTo>
                    <a:pt x="90" y="276"/>
                    <a:pt x="104" y="318"/>
                    <a:pt x="146" y="318"/>
                  </a:cubicBezTo>
                  <a:cubicBezTo>
                    <a:pt x="190" y="318"/>
                    <a:pt x="199" y="276"/>
                    <a:pt x="199" y="241"/>
                  </a:cubicBezTo>
                  <a:cubicBezTo>
                    <a:pt x="199" y="201"/>
                    <a:pt x="185" y="165"/>
                    <a:pt x="146" y="165"/>
                  </a:cubicBezTo>
                  <a:cubicBezTo>
                    <a:pt x="104" y="165"/>
                    <a:pt x="90" y="203"/>
                    <a:pt x="90" y="2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4A485304-C93C-4073-8D44-F80ADC736F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573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CB945C56-4554-4683-8637-CFC30E6489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93825" y="6127750"/>
              <a:ext cx="93663" cy="96838"/>
            </a:xfrm>
            <a:custGeom>
              <a:avLst/>
              <a:gdLst>
                <a:gd name="T0" fmla="*/ 12 w 281"/>
                <a:gd name="T1" fmla="*/ 92 h 291"/>
                <a:gd name="T2" fmla="*/ 55 w 281"/>
                <a:gd name="T3" fmla="*/ 19 h 291"/>
                <a:gd name="T4" fmla="*/ 142 w 281"/>
                <a:gd name="T5" fmla="*/ 0 h 291"/>
                <a:gd name="T6" fmla="*/ 271 w 281"/>
                <a:gd name="T7" fmla="*/ 92 h 291"/>
                <a:gd name="T8" fmla="*/ 271 w 281"/>
                <a:gd name="T9" fmla="*/ 213 h 291"/>
                <a:gd name="T10" fmla="*/ 281 w 281"/>
                <a:gd name="T11" fmla="*/ 283 h 291"/>
                <a:gd name="T12" fmla="*/ 191 w 281"/>
                <a:gd name="T13" fmla="*/ 283 h 291"/>
                <a:gd name="T14" fmla="*/ 185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1 w 281"/>
                <a:gd name="T21" fmla="*/ 112 h 291"/>
                <a:gd name="T22" fmla="*/ 185 w 281"/>
                <a:gd name="T23" fmla="*/ 87 h 291"/>
                <a:gd name="T24" fmla="*/ 141 w 281"/>
                <a:gd name="T25" fmla="*/ 58 h 291"/>
                <a:gd name="T26" fmla="*/ 96 w 281"/>
                <a:gd name="T27" fmla="*/ 92 h 291"/>
                <a:gd name="T28" fmla="*/ 12 w 281"/>
                <a:gd name="T29" fmla="*/ 92 h 291"/>
                <a:gd name="T30" fmla="*/ 128 w 281"/>
                <a:gd name="T31" fmla="*/ 235 h 291"/>
                <a:gd name="T32" fmla="*/ 184 w 281"/>
                <a:gd name="T33" fmla="*/ 154 h 291"/>
                <a:gd name="T34" fmla="*/ 128 w 281"/>
                <a:gd name="T35" fmla="*/ 169 h 291"/>
                <a:gd name="T36" fmla="*/ 91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2" y="92"/>
                  </a:moveTo>
                  <a:cubicBezTo>
                    <a:pt x="13" y="56"/>
                    <a:pt x="30" y="33"/>
                    <a:pt x="55" y="19"/>
                  </a:cubicBezTo>
                  <a:cubicBezTo>
                    <a:pt x="79" y="5"/>
                    <a:pt x="111" y="0"/>
                    <a:pt x="142" y="0"/>
                  </a:cubicBezTo>
                  <a:cubicBezTo>
                    <a:pt x="208" y="0"/>
                    <a:pt x="271" y="14"/>
                    <a:pt x="271" y="92"/>
                  </a:cubicBezTo>
                  <a:cubicBezTo>
                    <a:pt x="271" y="213"/>
                    <a:pt x="271" y="213"/>
                    <a:pt x="271" y="213"/>
                  </a:cubicBezTo>
                  <a:cubicBezTo>
                    <a:pt x="271" y="236"/>
                    <a:pt x="271" y="261"/>
                    <a:pt x="281" y="283"/>
                  </a:cubicBezTo>
                  <a:cubicBezTo>
                    <a:pt x="191" y="283"/>
                    <a:pt x="191" y="283"/>
                    <a:pt x="191" y="283"/>
                  </a:cubicBezTo>
                  <a:cubicBezTo>
                    <a:pt x="187" y="275"/>
                    <a:pt x="186" y="266"/>
                    <a:pt x="185" y="257"/>
                  </a:cubicBezTo>
                  <a:cubicBezTo>
                    <a:pt x="162" y="282"/>
                    <a:pt x="127" y="291"/>
                    <a:pt x="94" y="291"/>
                  </a:cubicBezTo>
                  <a:cubicBezTo>
                    <a:pt x="42" y="291"/>
                    <a:pt x="0" y="265"/>
                    <a:pt x="0" y="208"/>
                  </a:cubicBezTo>
                  <a:cubicBezTo>
                    <a:pt x="0" y="118"/>
                    <a:pt x="98" y="125"/>
                    <a:pt x="161" y="112"/>
                  </a:cubicBezTo>
                  <a:cubicBezTo>
                    <a:pt x="176" y="109"/>
                    <a:pt x="185" y="104"/>
                    <a:pt x="185" y="87"/>
                  </a:cubicBezTo>
                  <a:cubicBezTo>
                    <a:pt x="185" y="66"/>
                    <a:pt x="160" y="58"/>
                    <a:pt x="141" y="58"/>
                  </a:cubicBezTo>
                  <a:cubicBezTo>
                    <a:pt x="116" y="58"/>
                    <a:pt x="100" y="69"/>
                    <a:pt x="96" y="92"/>
                  </a:cubicBezTo>
                  <a:lnTo>
                    <a:pt x="12" y="92"/>
                  </a:lnTo>
                  <a:close/>
                  <a:moveTo>
                    <a:pt x="128" y="235"/>
                  </a:moveTo>
                  <a:cubicBezTo>
                    <a:pt x="172" y="235"/>
                    <a:pt x="186" y="211"/>
                    <a:pt x="184" y="154"/>
                  </a:cubicBezTo>
                  <a:cubicBezTo>
                    <a:pt x="171" y="162"/>
                    <a:pt x="148" y="164"/>
                    <a:pt x="128" y="169"/>
                  </a:cubicBezTo>
                  <a:cubicBezTo>
                    <a:pt x="108" y="174"/>
                    <a:pt x="91" y="182"/>
                    <a:pt x="91" y="204"/>
                  </a:cubicBezTo>
                  <a:cubicBezTo>
                    <a:pt x="91" y="226"/>
                    <a:pt x="108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D0D64558-33D7-4E8C-8B58-17F750C1DD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38288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5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70 w 89"/>
                <a:gd name="T15" fmla="*/ 79 h 79"/>
                <a:gd name="T16" fmla="*/ 70 w 89"/>
                <a:gd name="T17" fmla="*/ 19 h 79"/>
                <a:gd name="T18" fmla="*/ 69 w 89"/>
                <a:gd name="T19" fmla="*/ 19 h 79"/>
                <a:gd name="T20" fmla="*/ 53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70" y="79"/>
                  </a:lnTo>
                  <a:lnTo>
                    <a:pt x="70" y="19"/>
                  </a:lnTo>
                  <a:lnTo>
                    <a:pt x="69" y="19"/>
                  </a:lnTo>
                  <a:lnTo>
                    <a:pt x="53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F02D34C0-AE0D-4044-A66E-673B3D590B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87513" y="6127750"/>
              <a:ext cx="98425" cy="96838"/>
            </a:xfrm>
            <a:custGeom>
              <a:avLst/>
              <a:gdLst>
                <a:gd name="T0" fmla="*/ 91 w 297"/>
                <a:gd name="T1" fmla="*/ 167 h 291"/>
                <a:gd name="T2" fmla="*/ 152 w 297"/>
                <a:gd name="T3" fmla="*/ 230 h 291"/>
                <a:gd name="T4" fmla="*/ 204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3 w 297"/>
                <a:gd name="T15" fmla="*/ 167 h 291"/>
                <a:gd name="T16" fmla="*/ 91 w 297"/>
                <a:gd name="T17" fmla="*/ 167 h 291"/>
                <a:gd name="T18" fmla="*/ 203 w 297"/>
                <a:gd name="T19" fmla="*/ 117 h 291"/>
                <a:gd name="T20" fmla="*/ 149 w 297"/>
                <a:gd name="T21" fmla="*/ 61 h 291"/>
                <a:gd name="T22" fmla="*/ 91 w 297"/>
                <a:gd name="T23" fmla="*/ 117 h 291"/>
                <a:gd name="T24" fmla="*/ 203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1" y="167"/>
                  </a:moveTo>
                  <a:cubicBezTo>
                    <a:pt x="92" y="205"/>
                    <a:pt x="114" y="230"/>
                    <a:pt x="152" y="230"/>
                  </a:cubicBezTo>
                  <a:cubicBezTo>
                    <a:pt x="174" y="230"/>
                    <a:pt x="195" y="220"/>
                    <a:pt x="204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2" y="264"/>
                    <a:pt x="213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8" y="0"/>
                    <a:pt x="149" y="0"/>
                  </a:cubicBezTo>
                  <a:cubicBezTo>
                    <a:pt x="248" y="0"/>
                    <a:pt x="297" y="74"/>
                    <a:pt x="293" y="167"/>
                  </a:cubicBezTo>
                  <a:lnTo>
                    <a:pt x="91" y="167"/>
                  </a:lnTo>
                  <a:close/>
                  <a:moveTo>
                    <a:pt x="203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6" y="83"/>
                    <a:pt x="91" y="117"/>
                  </a:cubicBezTo>
                  <a:lnTo>
                    <a:pt x="203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" name="Freeform 25">
              <a:extLst>
                <a:ext uri="{FF2B5EF4-FFF2-40B4-BE49-F238E27FC236}">
                  <a16:creationId xmlns:a16="http://schemas.microsoft.com/office/drawing/2014/main" id="{FD1D8BD6-9384-4AF7-996C-3FD339E247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4350" y="6102350"/>
              <a:ext cx="63500" cy="120650"/>
            </a:xfrm>
            <a:custGeom>
              <a:avLst/>
              <a:gdLst>
                <a:gd name="T0" fmla="*/ 192 w 192"/>
                <a:gd name="T1" fmla="*/ 142 h 362"/>
                <a:gd name="T2" fmla="*/ 136 w 192"/>
                <a:gd name="T3" fmla="*/ 142 h 362"/>
                <a:gd name="T4" fmla="*/ 136 w 192"/>
                <a:gd name="T5" fmla="*/ 267 h 362"/>
                <a:gd name="T6" fmla="*/ 169 w 192"/>
                <a:gd name="T7" fmla="*/ 294 h 362"/>
                <a:gd name="T8" fmla="*/ 192 w 192"/>
                <a:gd name="T9" fmla="*/ 293 h 362"/>
                <a:gd name="T10" fmla="*/ 192 w 192"/>
                <a:gd name="T11" fmla="*/ 359 h 362"/>
                <a:gd name="T12" fmla="*/ 143 w 192"/>
                <a:gd name="T13" fmla="*/ 362 h 362"/>
                <a:gd name="T14" fmla="*/ 46 w 192"/>
                <a:gd name="T15" fmla="*/ 265 h 362"/>
                <a:gd name="T16" fmla="*/ 46 w 192"/>
                <a:gd name="T17" fmla="*/ 142 h 362"/>
                <a:gd name="T18" fmla="*/ 0 w 192"/>
                <a:gd name="T19" fmla="*/ 142 h 362"/>
                <a:gd name="T20" fmla="*/ 0 w 192"/>
                <a:gd name="T21" fmla="*/ 84 h 362"/>
                <a:gd name="T22" fmla="*/ 46 w 192"/>
                <a:gd name="T23" fmla="*/ 84 h 362"/>
                <a:gd name="T24" fmla="*/ 46 w 192"/>
                <a:gd name="T25" fmla="*/ 0 h 362"/>
                <a:gd name="T26" fmla="*/ 136 w 192"/>
                <a:gd name="T27" fmla="*/ 0 h 362"/>
                <a:gd name="T28" fmla="*/ 136 w 192"/>
                <a:gd name="T29" fmla="*/ 84 h 362"/>
                <a:gd name="T30" fmla="*/ 192 w 192"/>
                <a:gd name="T31" fmla="*/ 84 h 362"/>
                <a:gd name="T32" fmla="*/ 192 w 192"/>
                <a:gd name="T33" fmla="*/ 14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362">
                  <a:moveTo>
                    <a:pt x="192" y="142"/>
                  </a:moveTo>
                  <a:cubicBezTo>
                    <a:pt x="136" y="142"/>
                    <a:pt x="136" y="142"/>
                    <a:pt x="136" y="142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36" y="289"/>
                    <a:pt x="149" y="294"/>
                    <a:pt x="169" y="294"/>
                  </a:cubicBezTo>
                  <a:cubicBezTo>
                    <a:pt x="176" y="294"/>
                    <a:pt x="184" y="293"/>
                    <a:pt x="192" y="293"/>
                  </a:cubicBezTo>
                  <a:cubicBezTo>
                    <a:pt x="192" y="359"/>
                    <a:pt x="192" y="359"/>
                    <a:pt x="192" y="359"/>
                  </a:cubicBezTo>
                  <a:cubicBezTo>
                    <a:pt x="176" y="360"/>
                    <a:pt x="159" y="362"/>
                    <a:pt x="143" y="362"/>
                  </a:cubicBezTo>
                  <a:cubicBezTo>
                    <a:pt x="66" y="362"/>
                    <a:pt x="46" y="340"/>
                    <a:pt x="46" y="26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84"/>
                    <a:pt x="136" y="84"/>
                    <a:pt x="136" y="84"/>
                  </a:cubicBezTo>
                  <a:cubicBezTo>
                    <a:pt x="192" y="84"/>
                    <a:pt x="192" y="84"/>
                    <a:pt x="192" y="84"/>
                  </a:cubicBezTo>
                  <a:lnTo>
                    <a:pt x="192" y="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F092E5C2-58E1-4907-8CF1-D875912586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5788" y="6127750"/>
              <a:ext cx="65088" cy="93663"/>
            </a:xfrm>
            <a:custGeom>
              <a:avLst/>
              <a:gdLst>
                <a:gd name="T0" fmla="*/ 0 w 193"/>
                <a:gd name="T1" fmla="*/ 6 h 281"/>
                <a:gd name="T2" fmla="*/ 88 w 193"/>
                <a:gd name="T3" fmla="*/ 6 h 281"/>
                <a:gd name="T4" fmla="*/ 88 w 193"/>
                <a:gd name="T5" fmla="*/ 54 h 281"/>
                <a:gd name="T6" fmla="*/ 89 w 193"/>
                <a:gd name="T7" fmla="*/ 54 h 281"/>
                <a:gd name="T8" fmla="*/ 172 w 193"/>
                <a:gd name="T9" fmla="*/ 0 h 281"/>
                <a:gd name="T10" fmla="*/ 193 w 193"/>
                <a:gd name="T11" fmla="*/ 2 h 281"/>
                <a:gd name="T12" fmla="*/ 193 w 193"/>
                <a:gd name="T13" fmla="*/ 85 h 281"/>
                <a:gd name="T14" fmla="*/ 158 w 193"/>
                <a:gd name="T15" fmla="*/ 79 h 281"/>
                <a:gd name="T16" fmla="*/ 90 w 193"/>
                <a:gd name="T17" fmla="*/ 145 h 281"/>
                <a:gd name="T18" fmla="*/ 90 w 193"/>
                <a:gd name="T19" fmla="*/ 281 h 281"/>
                <a:gd name="T20" fmla="*/ 0 w 193"/>
                <a:gd name="T21" fmla="*/ 281 h 281"/>
                <a:gd name="T22" fmla="*/ 0 w 193"/>
                <a:gd name="T23" fmla="*/ 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281">
                  <a:moveTo>
                    <a:pt x="0" y="6"/>
                  </a:moveTo>
                  <a:cubicBezTo>
                    <a:pt x="88" y="6"/>
                    <a:pt x="88" y="6"/>
                    <a:pt x="88" y="6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102" y="19"/>
                    <a:pt x="133" y="0"/>
                    <a:pt x="172" y="0"/>
                  </a:cubicBezTo>
                  <a:cubicBezTo>
                    <a:pt x="179" y="0"/>
                    <a:pt x="186" y="1"/>
                    <a:pt x="193" y="2"/>
                  </a:cubicBezTo>
                  <a:cubicBezTo>
                    <a:pt x="193" y="85"/>
                    <a:pt x="193" y="85"/>
                    <a:pt x="193" y="85"/>
                  </a:cubicBezTo>
                  <a:cubicBezTo>
                    <a:pt x="181" y="81"/>
                    <a:pt x="171" y="79"/>
                    <a:pt x="158" y="79"/>
                  </a:cubicBezTo>
                  <a:cubicBezTo>
                    <a:pt x="114" y="79"/>
                    <a:pt x="90" y="110"/>
                    <a:pt x="90" y="145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0" y="281"/>
                    <a:pt x="0" y="281"/>
                    <a:pt x="0" y="281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04686304-731D-4C81-9933-35E3DFED88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288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716A412C-6319-4925-902F-8B2AE529A2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6913" y="6127750"/>
              <a:ext cx="93663" cy="96838"/>
            </a:xfrm>
            <a:custGeom>
              <a:avLst/>
              <a:gdLst>
                <a:gd name="T0" fmla="*/ 193 w 283"/>
                <a:gd name="T1" fmla="*/ 108 h 291"/>
                <a:gd name="T2" fmla="*/ 149 w 283"/>
                <a:gd name="T3" fmla="*/ 69 h 291"/>
                <a:gd name="T4" fmla="*/ 90 w 283"/>
                <a:gd name="T5" fmla="*/ 150 h 291"/>
                <a:gd name="T6" fmla="*/ 144 w 283"/>
                <a:gd name="T7" fmla="*/ 222 h 291"/>
                <a:gd name="T8" fmla="*/ 195 w 283"/>
                <a:gd name="T9" fmla="*/ 175 h 291"/>
                <a:gd name="T10" fmla="*/ 283 w 283"/>
                <a:gd name="T11" fmla="*/ 175 h 291"/>
                <a:gd name="T12" fmla="*/ 144 w 283"/>
                <a:gd name="T13" fmla="*/ 291 h 291"/>
                <a:gd name="T14" fmla="*/ 0 w 283"/>
                <a:gd name="T15" fmla="*/ 150 h 291"/>
                <a:gd name="T16" fmla="*/ 144 w 283"/>
                <a:gd name="T17" fmla="*/ 0 h 291"/>
                <a:gd name="T18" fmla="*/ 280 w 283"/>
                <a:gd name="T19" fmla="*/ 108 h 291"/>
                <a:gd name="T20" fmla="*/ 193 w 283"/>
                <a:gd name="T21" fmla="*/ 108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3" h="291">
                  <a:moveTo>
                    <a:pt x="193" y="108"/>
                  </a:moveTo>
                  <a:cubicBezTo>
                    <a:pt x="192" y="85"/>
                    <a:pt x="171" y="69"/>
                    <a:pt x="149" y="69"/>
                  </a:cubicBezTo>
                  <a:cubicBezTo>
                    <a:pt x="98" y="69"/>
                    <a:pt x="90" y="112"/>
                    <a:pt x="90" y="150"/>
                  </a:cubicBezTo>
                  <a:cubicBezTo>
                    <a:pt x="90" y="185"/>
                    <a:pt x="105" y="222"/>
                    <a:pt x="144" y="222"/>
                  </a:cubicBezTo>
                  <a:cubicBezTo>
                    <a:pt x="175" y="222"/>
                    <a:pt x="191" y="204"/>
                    <a:pt x="195" y="175"/>
                  </a:cubicBezTo>
                  <a:cubicBezTo>
                    <a:pt x="283" y="175"/>
                    <a:pt x="283" y="175"/>
                    <a:pt x="283" y="175"/>
                  </a:cubicBezTo>
                  <a:cubicBezTo>
                    <a:pt x="275" y="249"/>
                    <a:pt x="218" y="291"/>
                    <a:pt x="144" y="291"/>
                  </a:cubicBezTo>
                  <a:cubicBezTo>
                    <a:pt x="61" y="291"/>
                    <a:pt x="0" y="234"/>
                    <a:pt x="0" y="150"/>
                  </a:cubicBezTo>
                  <a:cubicBezTo>
                    <a:pt x="0" y="62"/>
                    <a:pt x="56" y="0"/>
                    <a:pt x="144" y="0"/>
                  </a:cubicBezTo>
                  <a:cubicBezTo>
                    <a:pt x="213" y="0"/>
                    <a:pt x="274" y="36"/>
                    <a:pt x="280" y="108"/>
                  </a:cubicBezTo>
                  <a:lnTo>
                    <a:pt x="193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6B2474BC-3B05-4EFB-A2B9-4944F34591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65338" y="6127750"/>
              <a:ext cx="88900" cy="96838"/>
            </a:xfrm>
            <a:custGeom>
              <a:avLst/>
              <a:gdLst>
                <a:gd name="T0" fmla="*/ 86 w 267"/>
                <a:gd name="T1" fmla="*/ 192 h 291"/>
                <a:gd name="T2" fmla="*/ 101 w 267"/>
                <a:gd name="T3" fmla="*/ 223 h 291"/>
                <a:gd name="T4" fmla="*/ 135 w 267"/>
                <a:gd name="T5" fmla="*/ 233 h 291"/>
                <a:gd name="T6" fmla="*/ 177 w 267"/>
                <a:gd name="T7" fmla="*/ 203 h 291"/>
                <a:gd name="T8" fmla="*/ 133 w 267"/>
                <a:gd name="T9" fmla="*/ 174 h 291"/>
                <a:gd name="T10" fmla="*/ 5 w 267"/>
                <a:gd name="T11" fmla="*/ 84 h 291"/>
                <a:gd name="T12" fmla="*/ 131 w 267"/>
                <a:gd name="T13" fmla="*/ 0 h 291"/>
                <a:gd name="T14" fmla="*/ 258 w 267"/>
                <a:gd name="T15" fmla="*/ 89 h 291"/>
                <a:gd name="T16" fmla="*/ 174 w 267"/>
                <a:gd name="T17" fmla="*/ 89 h 291"/>
                <a:gd name="T18" fmla="*/ 163 w 267"/>
                <a:gd name="T19" fmla="*/ 65 h 291"/>
                <a:gd name="T20" fmla="*/ 134 w 267"/>
                <a:gd name="T21" fmla="*/ 58 h 291"/>
                <a:gd name="T22" fmla="*/ 95 w 267"/>
                <a:gd name="T23" fmla="*/ 79 h 291"/>
                <a:gd name="T24" fmla="*/ 197 w 267"/>
                <a:gd name="T25" fmla="*/ 118 h 291"/>
                <a:gd name="T26" fmla="*/ 267 w 267"/>
                <a:gd name="T27" fmla="*/ 193 h 291"/>
                <a:gd name="T28" fmla="*/ 135 w 267"/>
                <a:gd name="T29" fmla="*/ 291 h 291"/>
                <a:gd name="T30" fmla="*/ 0 w 267"/>
                <a:gd name="T31" fmla="*/ 192 h 291"/>
                <a:gd name="T32" fmla="*/ 86 w 267"/>
                <a:gd name="T33" fmla="*/ 192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291">
                  <a:moveTo>
                    <a:pt x="86" y="192"/>
                  </a:moveTo>
                  <a:cubicBezTo>
                    <a:pt x="86" y="206"/>
                    <a:pt x="92" y="216"/>
                    <a:pt x="101" y="223"/>
                  </a:cubicBezTo>
                  <a:cubicBezTo>
                    <a:pt x="110" y="230"/>
                    <a:pt x="122" y="233"/>
                    <a:pt x="135" y="233"/>
                  </a:cubicBezTo>
                  <a:cubicBezTo>
                    <a:pt x="152" y="233"/>
                    <a:pt x="177" y="225"/>
                    <a:pt x="177" y="203"/>
                  </a:cubicBezTo>
                  <a:cubicBezTo>
                    <a:pt x="177" y="182"/>
                    <a:pt x="149" y="178"/>
                    <a:pt x="133" y="174"/>
                  </a:cubicBezTo>
                  <a:cubicBezTo>
                    <a:pt x="76" y="160"/>
                    <a:pt x="5" y="158"/>
                    <a:pt x="5" y="84"/>
                  </a:cubicBezTo>
                  <a:cubicBezTo>
                    <a:pt x="5" y="18"/>
                    <a:pt x="77" y="0"/>
                    <a:pt x="131" y="0"/>
                  </a:cubicBezTo>
                  <a:cubicBezTo>
                    <a:pt x="191" y="0"/>
                    <a:pt x="255" y="17"/>
                    <a:pt x="258" y="89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4" y="77"/>
                    <a:pt x="170" y="70"/>
                    <a:pt x="163" y="65"/>
                  </a:cubicBezTo>
                  <a:cubicBezTo>
                    <a:pt x="155" y="60"/>
                    <a:pt x="145" y="58"/>
                    <a:pt x="134" y="58"/>
                  </a:cubicBezTo>
                  <a:cubicBezTo>
                    <a:pt x="119" y="58"/>
                    <a:pt x="95" y="60"/>
                    <a:pt x="95" y="79"/>
                  </a:cubicBezTo>
                  <a:cubicBezTo>
                    <a:pt x="95" y="105"/>
                    <a:pt x="156" y="109"/>
                    <a:pt x="197" y="118"/>
                  </a:cubicBezTo>
                  <a:cubicBezTo>
                    <a:pt x="253" y="130"/>
                    <a:pt x="267" y="170"/>
                    <a:pt x="267" y="193"/>
                  </a:cubicBezTo>
                  <a:cubicBezTo>
                    <a:pt x="267" y="267"/>
                    <a:pt x="197" y="291"/>
                    <a:pt x="135" y="291"/>
                  </a:cubicBezTo>
                  <a:cubicBezTo>
                    <a:pt x="70" y="291"/>
                    <a:pt x="3" y="269"/>
                    <a:pt x="0" y="192"/>
                  </a:cubicBezTo>
                  <a:lnTo>
                    <a:pt x="86" y="1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74798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(Purple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4600B-8466-465A-8FCA-072ECBA7C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66814"/>
            <a:ext cx="5323248" cy="1500187"/>
          </a:xfrm>
        </p:spPr>
        <p:txBody>
          <a:bodyPr anchor="b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75E96-2432-4B94-8A6A-E62BA9213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3154335"/>
            <a:ext cx="5323248" cy="2303629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8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FE2544-CCE1-494D-B26A-AD3024BF1813}"/>
              </a:ext>
            </a:extLst>
          </p:cNvPr>
          <p:cNvCxnSpPr/>
          <p:nvPr userDrawn="1"/>
        </p:nvCxnSpPr>
        <p:spPr>
          <a:xfrm>
            <a:off x="634344" y="2917717"/>
            <a:ext cx="52916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0912E9-1061-4675-ABCB-E73E5F2BE3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32162" y="5702131"/>
            <a:ext cx="904829" cy="684000"/>
            <a:chOff x="619125" y="5064125"/>
            <a:chExt cx="1535113" cy="1160463"/>
          </a:xfrm>
          <a:solidFill>
            <a:srgbClr val="FFFFFF"/>
          </a:solidFill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06EE7E97-01F2-45BE-AA9F-3050757790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3988" y="5064125"/>
              <a:ext cx="488950" cy="530225"/>
            </a:xfrm>
            <a:custGeom>
              <a:avLst/>
              <a:gdLst>
                <a:gd name="T0" fmla="*/ 1067 w 1469"/>
                <a:gd name="T1" fmla="*/ 581 h 1596"/>
                <a:gd name="T2" fmla="*/ 756 w 1469"/>
                <a:gd name="T3" fmla="*/ 343 h 1596"/>
                <a:gd name="T4" fmla="*/ 396 w 1469"/>
                <a:gd name="T5" fmla="*/ 798 h 1596"/>
                <a:gd name="T6" fmla="*/ 756 w 1469"/>
                <a:gd name="T7" fmla="*/ 1252 h 1596"/>
                <a:gd name="T8" fmla="*/ 1067 w 1469"/>
                <a:gd name="T9" fmla="*/ 967 h 1596"/>
                <a:gd name="T10" fmla="*/ 1469 w 1469"/>
                <a:gd name="T11" fmla="*/ 967 h 1596"/>
                <a:gd name="T12" fmla="*/ 766 w 1469"/>
                <a:gd name="T13" fmla="*/ 1596 h 1596"/>
                <a:gd name="T14" fmla="*/ 0 w 1469"/>
                <a:gd name="T15" fmla="*/ 792 h 1596"/>
                <a:gd name="T16" fmla="*/ 766 w 1469"/>
                <a:gd name="T17" fmla="*/ 0 h 1596"/>
                <a:gd name="T18" fmla="*/ 1469 w 1469"/>
                <a:gd name="T19" fmla="*/ 581 h 1596"/>
                <a:gd name="T20" fmla="*/ 1067 w 1469"/>
                <a:gd name="T21" fmla="*/ 581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9" h="1596">
                  <a:moveTo>
                    <a:pt x="1067" y="581"/>
                  </a:moveTo>
                  <a:cubicBezTo>
                    <a:pt x="1046" y="428"/>
                    <a:pt x="925" y="343"/>
                    <a:pt x="756" y="343"/>
                  </a:cubicBezTo>
                  <a:cubicBezTo>
                    <a:pt x="497" y="343"/>
                    <a:pt x="396" y="571"/>
                    <a:pt x="396" y="798"/>
                  </a:cubicBezTo>
                  <a:cubicBezTo>
                    <a:pt x="396" y="1025"/>
                    <a:pt x="497" y="1252"/>
                    <a:pt x="756" y="1252"/>
                  </a:cubicBezTo>
                  <a:cubicBezTo>
                    <a:pt x="941" y="1252"/>
                    <a:pt x="1051" y="1147"/>
                    <a:pt x="1067" y="967"/>
                  </a:cubicBezTo>
                  <a:cubicBezTo>
                    <a:pt x="1469" y="967"/>
                    <a:pt x="1469" y="967"/>
                    <a:pt x="1469" y="967"/>
                  </a:cubicBezTo>
                  <a:cubicBezTo>
                    <a:pt x="1448" y="1363"/>
                    <a:pt x="1157" y="1596"/>
                    <a:pt x="766" y="1596"/>
                  </a:cubicBezTo>
                  <a:cubicBezTo>
                    <a:pt x="301" y="1596"/>
                    <a:pt x="0" y="1242"/>
                    <a:pt x="0" y="792"/>
                  </a:cubicBezTo>
                  <a:cubicBezTo>
                    <a:pt x="0" y="354"/>
                    <a:pt x="301" y="0"/>
                    <a:pt x="766" y="0"/>
                  </a:cubicBezTo>
                  <a:cubicBezTo>
                    <a:pt x="1099" y="0"/>
                    <a:pt x="1458" y="211"/>
                    <a:pt x="1469" y="581"/>
                  </a:cubicBezTo>
                  <a:lnTo>
                    <a:pt x="1067" y="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49E78484-930F-4892-994C-CB2379B7C5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9788" y="5581650"/>
              <a:ext cx="385763" cy="339725"/>
            </a:xfrm>
            <a:custGeom>
              <a:avLst/>
              <a:gdLst>
                <a:gd name="T0" fmla="*/ 2 w 243"/>
                <a:gd name="T1" fmla="*/ 0 h 214"/>
                <a:gd name="T2" fmla="*/ 85 w 243"/>
                <a:gd name="T3" fmla="*/ 0 h 214"/>
                <a:gd name="T4" fmla="*/ 122 w 243"/>
                <a:gd name="T5" fmla="*/ 142 h 214"/>
                <a:gd name="T6" fmla="*/ 123 w 243"/>
                <a:gd name="T7" fmla="*/ 142 h 214"/>
                <a:gd name="T8" fmla="*/ 159 w 243"/>
                <a:gd name="T9" fmla="*/ 0 h 214"/>
                <a:gd name="T10" fmla="*/ 243 w 243"/>
                <a:gd name="T11" fmla="*/ 0 h 214"/>
                <a:gd name="T12" fmla="*/ 243 w 243"/>
                <a:gd name="T13" fmla="*/ 214 h 214"/>
                <a:gd name="T14" fmla="*/ 189 w 243"/>
                <a:gd name="T15" fmla="*/ 214 h 214"/>
                <a:gd name="T16" fmla="*/ 189 w 243"/>
                <a:gd name="T17" fmla="*/ 52 h 214"/>
                <a:gd name="T18" fmla="*/ 188 w 243"/>
                <a:gd name="T19" fmla="*/ 52 h 214"/>
                <a:gd name="T20" fmla="*/ 143 w 243"/>
                <a:gd name="T21" fmla="*/ 214 h 214"/>
                <a:gd name="T22" fmla="*/ 99 w 243"/>
                <a:gd name="T23" fmla="*/ 214 h 214"/>
                <a:gd name="T24" fmla="*/ 54 w 243"/>
                <a:gd name="T25" fmla="*/ 52 h 214"/>
                <a:gd name="T26" fmla="*/ 53 w 243"/>
                <a:gd name="T27" fmla="*/ 52 h 214"/>
                <a:gd name="T28" fmla="*/ 53 w 243"/>
                <a:gd name="T29" fmla="*/ 214 h 214"/>
                <a:gd name="T30" fmla="*/ 0 w 243"/>
                <a:gd name="T31" fmla="*/ 214 h 214"/>
                <a:gd name="T32" fmla="*/ 0 w 243"/>
                <a:gd name="T33" fmla="*/ 0 h 214"/>
                <a:gd name="T34" fmla="*/ 2 w 243"/>
                <a:gd name="T3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3" h="214">
                  <a:moveTo>
                    <a:pt x="2" y="0"/>
                  </a:moveTo>
                  <a:lnTo>
                    <a:pt x="85" y="0"/>
                  </a:lnTo>
                  <a:lnTo>
                    <a:pt x="122" y="142"/>
                  </a:lnTo>
                  <a:lnTo>
                    <a:pt x="123" y="142"/>
                  </a:lnTo>
                  <a:lnTo>
                    <a:pt x="159" y="0"/>
                  </a:lnTo>
                  <a:lnTo>
                    <a:pt x="243" y="0"/>
                  </a:lnTo>
                  <a:lnTo>
                    <a:pt x="243" y="214"/>
                  </a:lnTo>
                  <a:lnTo>
                    <a:pt x="189" y="214"/>
                  </a:lnTo>
                  <a:lnTo>
                    <a:pt x="189" y="52"/>
                  </a:lnTo>
                  <a:lnTo>
                    <a:pt x="188" y="52"/>
                  </a:lnTo>
                  <a:lnTo>
                    <a:pt x="143" y="214"/>
                  </a:lnTo>
                  <a:lnTo>
                    <a:pt x="99" y="214"/>
                  </a:lnTo>
                  <a:lnTo>
                    <a:pt x="54" y="52"/>
                  </a:lnTo>
                  <a:lnTo>
                    <a:pt x="53" y="52"/>
                  </a:lnTo>
                  <a:lnTo>
                    <a:pt x="53" y="214"/>
                  </a:lnTo>
                  <a:lnTo>
                    <a:pt x="0" y="21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11B2243F-9B15-4EB8-9DA3-B426432FC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22375" y="5581650"/>
              <a:ext cx="347663" cy="339725"/>
            </a:xfrm>
            <a:custGeom>
              <a:avLst/>
              <a:gdLst>
                <a:gd name="T0" fmla="*/ 81 w 219"/>
                <a:gd name="T1" fmla="*/ 0 h 214"/>
                <a:gd name="T2" fmla="*/ 138 w 219"/>
                <a:gd name="T3" fmla="*/ 0 h 214"/>
                <a:gd name="T4" fmla="*/ 219 w 219"/>
                <a:gd name="T5" fmla="*/ 214 h 214"/>
                <a:gd name="T6" fmla="*/ 160 w 219"/>
                <a:gd name="T7" fmla="*/ 214 h 214"/>
                <a:gd name="T8" fmla="*/ 147 w 219"/>
                <a:gd name="T9" fmla="*/ 175 h 214"/>
                <a:gd name="T10" fmla="*/ 71 w 219"/>
                <a:gd name="T11" fmla="*/ 175 h 214"/>
                <a:gd name="T12" fmla="*/ 58 w 219"/>
                <a:gd name="T13" fmla="*/ 214 h 214"/>
                <a:gd name="T14" fmla="*/ 0 w 219"/>
                <a:gd name="T15" fmla="*/ 214 h 214"/>
                <a:gd name="T16" fmla="*/ 81 w 219"/>
                <a:gd name="T17" fmla="*/ 0 h 214"/>
                <a:gd name="T18" fmla="*/ 86 w 219"/>
                <a:gd name="T19" fmla="*/ 134 h 214"/>
                <a:gd name="T20" fmla="*/ 134 w 219"/>
                <a:gd name="T21" fmla="*/ 134 h 214"/>
                <a:gd name="T22" fmla="*/ 111 w 219"/>
                <a:gd name="T23" fmla="*/ 59 h 214"/>
                <a:gd name="T24" fmla="*/ 110 w 219"/>
                <a:gd name="T25" fmla="*/ 59 h 214"/>
                <a:gd name="T26" fmla="*/ 86 w 219"/>
                <a:gd name="T27" fmla="*/ 13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14">
                  <a:moveTo>
                    <a:pt x="81" y="0"/>
                  </a:moveTo>
                  <a:lnTo>
                    <a:pt x="138" y="0"/>
                  </a:lnTo>
                  <a:lnTo>
                    <a:pt x="219" y="214"/>
                  </a:lnTo>
                  <a:lnTo>
                    <a:pt x="160" y="214"/>
                  </a:lnTo>
                  <a:lnTo>
                    <a:pt x="147" y="175"/>
                  </a:lnTo>
                  <a:lnTo>
                    <a:pt x="71" y="175"/>
                  </a:lnTo>
                  <a:lnTo>
                    <a:pt x="58" y="214"/>
                  </a:lnTo>
                  <a:lnTo>
                    <a:pt x="0" y="214"/>
                  </a:lnTo>
                  <a:lnTo>
                    <a:pt x="81" y="0"/>
                  </a:lnTo>
                  <a:close/>
                  <a:moveTo>
                    <a:pt x="86" y="134"/>
                  </a:moveTo>
                  <a:lnTo>
                    <a:pt x="134" y="134"/>
                  </a:lnTo>
                  <a:lnTo>
                    <a:pt x="111" y="59"/>
                  </a:lnTo>
                  <a:lnTo>
                    <a:pt x="110" y="59"/>
                  </a:lnTo>
                  <a:lnTo>
                    <a:pt x="8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" name="Rectangle 8">
              <a:extLst>
                <a:ext uri="{FF2B5EF4-FFF2-40B4-BE49-F238E27FC236}">
                  <a16:creationId xmlns:a16="http://schemas.microsoft.com/office/drawing/2014/main" id="{3E83789B-73CD-4D6A-AA45-8A1AB4F9970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70038" y="5581650"/>
              <a:ext cx="88900" cy="3397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AAD2EE95-BEA2-4B50-AC3D-22EF2DB6FF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0213" y="5581650"/>
              <a:ext cx="249238" cy="341313"/>
            </a:xfrm>
            <a:custGeom>
              <a:avLst/>
              <a:gdLst>
                <a:gd name="T0" fmla="*/ 0 w 157"/>
                <a:gd name="T1" fmla="*/ 0 h 215"/>
                <a:gd name="T2" fmla="*/ 56 w 157"/>
                <a:gd name="T3" fmla="*/ 0 h 215"/>
                <a:gd name="T4" fmla="*/ 56 w 157"/>
                <a:gd name="T5" fmla="*/ 167 h 215"/>
                <a:gd name="T6" fmla="*/ 157 w 157"/>
                <a:gd name="T7" fmla="*/ 167 h 215"/>
                <a:gd name="T8" fmla="*/ 157 w 157"/>
                <a:gd name="T9" fmla="*/ 215 h 215"/>
                <a:gd name="T10" fmla="*/ 0 w 157"/>
                <a:gd name="T11" fmla="*/ 215 h 215"/>
                <a:gd name="T12" fmla="*/ 0 w 157"/>
                <a:gd name="T1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215">
                  <a:moveTo>
                    <a:pt x="0" y="0"/>
                  </a:moveTo>
                  <a:lnTo>
                    <a:pt x="56" y="0"/>
                  </a:lnTo>
                  <a:lnTo>
                    <a:pt x="56" y="167"/>
                  </a:lnTo>
                  <a:lnTo>
                    <a:pt x="157" y="167"/>
                  </a:lnTo>
                  <a:lnTo>
                    <a:pt x="157" y="215"/>
                  </a:lnTo>
                  <a:lnTo>
                    <a:pt x="0" y="2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B3EF3C97-452C-4A82-9132-2DB5966C9E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3313" y="5075238"/>
              <a:ext cx="133350" cy="74613"/>
            </a:xfrm>
            <a:custGeom>
              <a:avLst/>
              <a:gdLst>
                <a:gd name="T0" fmla="*/ 402 w 402"/>
                <a:gd name="T1" fmla="*/ 180 h 228"/>
                <a:gd name="T2" fmla="*/ 402 w 402"/>
                <a:gd name="T3" fmla="*/ 0 h 228"/>
                <a:gd name="T4" fmla="*/ 0 w 402"/>
                <a:gd name="T5" fmla="*/ 0 h 228"/>
                <a:gd name="T6" fmla="*/ 0 w 402"/>
                <a:gd name="T7" fmla="*/ 228 h 228"/>
                <a:gd name="T8" fmla="*/ 402 w 402"/>
                <a:gd name="T9" fmla="*/ 18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28">
                  <a:moveTo>
                    <a:pt x="402" y="18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0" y="189"/>
                    <a:pt x="266" y="172"/>
                    <a:pt x="402" y="18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3BC4318F-74B6-4923-AA32-AFE06371B6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79475" y="5180013"/>
              <a:ext cx="358775" cy="415925"/>
            </a:xfrm>
            <a:custGeom>
              <a:avLst/>
              <a:gdLst>
                <a:gd name="T0" fmla="*/ 671 w 1078"/>
                <a:gd name="T1" fmla="*/ 709 h 1253"/>
                <a:gd name="T2" fmla="*/ 528 w 1078"/>
                <a:gd name="T3" fmla="*/ 909 h 1253"/>
                <a:gd name="T4" fmla="*/ 375 w 1078"/>
                <a:gd name="T5" fmla="*/ 751 h 1253"/>
                <a:gd name="T6" fmla="*/ 375 w 1078"/>
                <a:gd name="T7" fmla="*/ 608 h 1253"/>
                <a:gd name="T8" fmla="*/ 0 w 1078"/>
                <a:gd name="T9" fmla="*/ 608 h 1253"/>
                <a:gd name="T10" fmla="*/ 0 w 1078"/>
                <a:gd name="T11" fmla="*/ 677 h 1253"/>
                <a:gd name="T12" fmla="*/ 539 w 1078"/>
                <a:gd name="T13" fmla="*/ 1253 h 1253"/>
                <a:gd name="T14" fmla="*/ 1078 w 1078"/>
                <a:gd name="T15" fmla="*/ 735 h 1253"/>
                <a:gd name="T16" fmla="*/ 1078 w 1078"/>
                <a:gd name="T17" fmla="*/ 0 h 1253"/>
                <a:gd name="T18" fmla="*/ 676 w 1078"/>
                <a:gd name="T19" fmla="*/ 180 h 1253"/>
                <a:gd name="T20" fmla="*/ 676 w 1078"/>
                <a:gd name="T21" fmla="*/ 709 h 1253"/>
                <a:gd name="T22" fmla="*/ 671 w 1078"/>
                <a:gd name="T23" fmla="*/ 709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8" h="1253">
                  <a:moveTo>
                    <a:pt x="671" y="709"/>
                  </a:moveTo>
                  <a:cubicBezTo>
                    <a:pt x="671" y="857"/>
                    <a:pt x="618" y="909"/>
                    <a:pt x="528" y="909"/>
                  </a:cubicBezTo>
                  <a:cubicBezTo>
                    <a:pt x="428" y="909"/>
                    <a:pt x="375" y="851"/>
                    <a:pt x="375" y="751"/>
                  </a:cubicBezTo>
                  <a:cubicBezTo>
                    <a:pt x="375" y="608"/>
                    <a:pt x="375" y="608"/>
                    <a:pt x="375" y="608"/>
                  </a:cubicBezTo>
                  <a:cubicBezTo>
                    <a:pt x="0" y="608"/>
                    <a:pt x="0" y="608"/>
                    <a:pt x="0" y="608"/>
                  </a:cubicBezTo>
                  <a:cubicBezTo>
                    <a:pt x="0" y="677"/>
                    <a:pt x="0" y="677"/>
                    <a:pt x="0" y="677"/>
                  </a:cubicBezTo>
                  <a:cubicBezTo>
                    <a:pt x="0" y="1021"/>
                    <a:pt x="132" y="1253"/>
                    <a:pt x="539" y="1253"/>
                  </a:cubicBezTo>
                  <a:cubicBezTo>
                    <a:pt x="898" y="1253"/>
                    <a:pt x="1078" y="1079"/>
                    <a:pt x="1078" y="735"/>
                  </a:cubicBezTo>
                  <a:cubicBezTo>
                    <a:pt x="1078" y="0"/>
                    <a:pt x="1078" y="0"/>
                    <a:pt x="1078" y="0"/>
                  </a:cubicBezTo>
                  <a:cubicBezTo>
                    <a:pt x="930" y="22"/>
                    <a:pt x="791" y="84"/>
                    <a:pt x="676" y="180"/>
                  </a:cubicBezTo>
                  <a:cubicBezTo>
                    <a:pt x="676" y="709"/>
                    <a:pt x="676" y="709"/>
                    <a:pt x="676" y="709"/>
                  </a:cubicBezTo>
                  <a:lnTo>
                    <a:pt x="671" y="7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D4959FE8-16AB-4E74-83FD-006DFDE792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075238"/>
              <a:ext cx="133350" cy="112713"/>
            </a:xfrm>
            <a:custGeom>
              <a:avLst/>
              <a:gdLst>
                <a:gd name="T0" fmla="*/ 401 w 401"/>
                <a:gd name="T1" fmla="*/ 0 h 344"/>
                <a:gd name="T2" fmla="*/ 0 w 401"/>
                <a:gd name="T3" fmla="*/ 0 h 344"/>
                <a:gd name="T4" fmla="*/ 0 w 401"/>
                <a:gd name="T5" fmla="*/ 191 h 344"/>
                <a:gd name="T6" fmla="*/ 401 w 401"/>
                <a:gd name="T7" fmla="*/ 344 h 344"/>
                <a:gd name="T8" fmla="*/ 401 w 401"/>
                <a:gd name="T9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344">
                  <a:moveTo>
                    <a:pt x="40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44" y="210"/>
                    <a:pt x="281" y="263"/>
                    <a:pt x="401" y="344"/>
                  </a:cubicBezTo>
                  <a:lnTo>
                    <a:pt x="4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AEB1BB25-B31F-4BFD-AE3B-2F323C8A12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172075"/>
              <a:ext cx="133350" cy="412750"/>
            </a:xfrm>
            <a:custGeom>
              <a:avLst/>
              <a:gdLst>
                <a:gd name="T0" fmla="*/ 0 w 401"/>
                <a:gd name="T1" fmla="*/ 12 h 1243"/>
                <a:gd name="T2" fmla="*/ 0 w 401"/>
                <a:gd name="T3" fmla="*/ 1243 h 1243"/>
                <a:gd name="T4" fmla="*/ 401 w 401"/>
                <a:gd name="T5" fmla="*/ 1243 h 1243"/>
                <a:gd name="T6" fmla="*/ 401 w 401"/>
                <a:gd name="T7" fmla="*/ 70 h 1243"/>
                <a:gd name="T8" fmla="*/ 0 w 401"/>
                <a:gd name="T9" fmla="*/ 12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1243">
                  <a:moveTo>
                    <a:pt x="0" y="12"/>
                  </a:moveTo>
                  <a:cubicBezTo>
                    <a:pt x="0" y="1243"/>
                    <a:pt x="0" y="1243"/>
                    <a:pt x="0" y="1243"/>
                  </a:cubicBezTo>
                  <a:cubicBezTo>
                    <a:pt x="401" y="1243"/>
                    <a:pt x="401" y="1243"/>
                    <a:pt x="401" y="1243"/>
                  </a:cubicBezTo>
                  <a:cubicBezTo>
                    <a:pt x="401" y="70"/>
                    <a:pt x="401" y="70"/>
                    <a:pt x="401" y="70"/>
                  </a:cubicBezTo>
                  <a:cubicBezTo>
                    <a:pt x="274" y="20"/>
                    <a:pt x="136" y="0"/>
                    <a:pt x="0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8E5913D2-281E-43B8-8107-E5DC594788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125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4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69 w 89"/>
                <a:gd name="T15" fmla="*/ 79 h 79"/>
                <a:gd name="T16" fmla="*/ 69 w 89"/>
                <a:gd name="T17" fmla="*/ 19 h 79"/>
                <a:gd name="T18" fmla="*/ 69 w 89"/>
                <a:gd name="T19" fmla="*/ 19 h 79"/>
                <a:gd name="T20" fmla="*/ 52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ABF11DCD-D538-4FF8-8299-E99667BA5B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6763" y="6127750"/>
              <a:ext cx="93663" cy="96838"/>
            </a:xfrm>
            <a:custGeom>
              <a:avLst/>
              <a:gdLst>
                <a:gd name="T0" fmla="*/ 11 w 281"/>
                <a:gd name="T1" fmla="*/ 92 h 291"/>
                <a:gd name="T2" fmla="*/ 54 w 281"/>
                <a:gd name="T3" fmla="*/ 19 h 291"/>
                <a:gd name="T4" fmla="*/ 141 w 281"/>
                <a:gd name="T5" fmla="*/ 0 h 291"/>
                <a:gd name="T6" fmla="*/ 270 w 281"/>
                <a:gd name="T7" fmla="*/ 92 h 291"/>
                <a:gd name="T8" fmla="*/ 270 w 281"/>
                <a:gd name="T9" fmla="*/ 213 h 291"/>
                <a:gd name="T10" fmla="*/ 281 w 281"/>
                <a:gd name="T11" fmla="*/ 283 h 291"/>
                <a:gd name="T12" fmla="*/ 190 w 281"/>
                <a:gd name="T13" fmla="*/ 283 h 291"/>
                <a:gd name="T14" fmla="*/ 184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0 w 281"/>
                <a:gd name="T21" fmla="*/ 112 h 291"/>
                <a:gd name="T22" fmla="*/ 184 w 281"/>
                <a:gd name="T23" fmla="*/ 87 h 291"/>
                <a:gd name="T24" fmla="*/ 140 w 281"/>
                <a:gd name="T25" fmla="*/ 58 h 291"/>
                <a:gd name="T26" fmla="*/ 95 w 281"/>
                <a:gd name="T27" fmla="*/ 92 h 291"/>
                <a:gd name="T28" fmla="*/ 11 w 281"/>
                <a:gd name="T29" fmla="*/ 92 h 291"/>
                <a:gd name="T30" fmla="*/ 128 w 281"/>
                <a:gd name="T31" fmla="*/ 235 h 291"/>
                <a:gd name="T32" fmla="*/ 183 w 281"/>
                <a:gd name="T33" fmla="*/ 154 h 291"/>
                <a:gd name="T34" fmla="*/ 127 w 281"/>
                <a:gd name="T35" fmla="*/ 169 h 291"/>
                <a:gd name="T36" fmla="*/ 90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1" y="92"/>
                  </a:moveTo>
                  <a:cubicBezTo>
                    <a:pt x="12" y="56"/>
                    <a:pt x="29" y="33"/>
                    <a:pt x="54" y="19"/>
                  </a:cubicBezTo>
                  <a:cubicBezTo>
                    <a:pt x="78" y="5"/>
                    <a:pt x="110" y="0"/>
                    <a:pt x="141" y="0"/>
                  </a:cubicBezTo>
                  <a:cubicBezTo>
                    <a:pt x="207" y="0"/>
                    <a:pt x="270" y="14"/>
                    <a:pt x="270" y="92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70" y="236"/>
                    <a:pt x="270" y="261"/>
                    <a:pt x="281" y="283"/>
                  </a:cubicBezTo>
                  <a:cubicBezTo>
                    <a:pt x="190" y="283"/>
                    <a:pt x="190" y="283"/>
                    <a:pt x="190" y="283"/>
                  </a:cubicBezTo>
                  <a:cubicBezTo>
                    <a:pt x="187" y="275"/>
                    <a:pt x="186" y="266"/>
                    <a:pt x="184" y="257"/>
                  </a:cubicBezTo>
                  <a:cubicBezTo>
                    <a:pt x="161" y="282"/>
                    <a:pt x="127" y="291"/>
                    <a:pt x="94" y="291"/>
                  </a:cubicBezTo>
                  <a:cubicBezTo>
                    <a:pt x="41" y="291"/>
                    <a:pt x="0" y="265"/>
                    <a:pt x="0" y="208"/>
                  </a:cubicBezTo>
                  <a:cubicBezTo>
                    <a:pt x="0" y="118"/>
                    <a:pt x="97" y="125"/>
                    <a:pt x="160" y="112"/>
                  </a:cubicBezTo>
                  <a:cubicBezTo>
                    <a:pt x="175" y="109"/>
                    <a:pt x="184" y="104"/>
                    <a:pt x="184" y="87"/>
                  </a:cubicBezTo>
                  <a:cubicBezTo>
                    <a:pt x="184" y="66"/>
                    <a:pt x="159" y="58"/>
                    <a:pt x="140" y="58"/>
                  </a:cubicBezTo>
                  <a:cubicBezTo>
                    <a:pt x="115" y="58"/>
                    <a:pt x="99" y="69"/>
                    <a:pt x="95" y="92"/>
                  </a:cubicBezTo>
                  <a:lnTo>
                    <a:pt x="11" y="92"/>
                  </a:lnTo>
                  <a:close/>
                  <a:moveTo>
                    <a:pt x="128" y="235"/>
                  </a:moveTo>
                  <a:cubicBezTo>
                    <a:pt x="171" y="235"/>
                    <a:pt x="185" y="211"/>
                    <a:pt x="183" y="154"/>
                  </a:cubicBezTo>
                  <a:cubicBezTo>
                    <a:pt x="170" y="162"/>
                    <a:pt x="147" y="164"/>
                    <a:pt x="127" y="169"/>
                  </a:cubicBezTo>
                  <a:cubicBezTo>
                    <a:pt x="107" y="174"/>
                    <a:pt x="90" y="182"/>
                    <a:pt x="90" y="204"/>
                  </a:cubicBezTo>
                  <a:cubicBezTo>
                    <a:pt x="90" y="226"/>
                    <a:pt x="107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50EBE661-D695-49BB-9FE7-B3784E142C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8363" y="6096000"/>
              <a:ext cx="28575" cy="125413"/>
            </a:xfrm>
            <a:custGeom>
              <a:avLst/>
              <a:gdLst>
                <a:gd name="T0" fmla="*/ 18 w 18"/>
                <a:gd name="T1" fmla="*/ 14 h 79"/>
                <a:gd name="T2" fmla="*/ 0 w 18"/>
                <a:gd name="T3" fmla="*/ 14 h 79"/>
                <a:gd name="T4" fmla="*/ 0 w 18"/>
                <a:gd name="T5" fmla="*/ 0 h 79"/>
                <a:gd name="T6" fmla="*/ 18 w 18"/>
                <a:gd name="T7" fmla="*/ 0 h 79"/>
                <a:gd name="T8" fmla="*/ 18 w 18"/>
                <a:gd name="T9" fmla="*/ 14 h 79"/>
                <a:gd name="T10" fmla="*/ 0 w 18"/>
                <a:gd name="T11" fmla="*/ 22 h 79"/>
                <a:gd name="T12" fmla="*/ 18 w 18"/>
                <a:gd name="T13" fmla="*/ 22 h 79"/>
                <a:gd name="T14" fmla="*/ 18 w 18"/>
                <a:gd name="T15" fmla="*/ 79 h 79"/>
                <a:gd name="T16" fmla="*/ 0 w 18"/>
                <a:gd name="T17" fmla="*/ 79 h 79"/>
                <a:gd name="T18" fmla="*/ 0 w 18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9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0" y="22"/>
                  </a:moveTo>
                  <a:lnTo>
                    <a:pt x="18" y="22"/>
                  </a:lnTo>
                  <a:lnTo>
                    <a:pt x="18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" name="Rectangle 17">
              <a:extLst>
                <a:ext uri="{FF2B5EF4-FFF2-40B4-BE49-F238E27FC236}">
                  <a16:creationId xmlns:a16="http://schemas.microsoft.com/office/drawing/2014/main" id="{237CABB1-6BC0-43AF-BC96-6B8CC3C01D9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09638" y="6096000"/>
              <a:ext cx="30163" cy="1254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E75FB1EB-B5B0-4EAF-954D-643BA6BA93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00125" y="6096000"/>
              <a:ext cx="139700" cy="125413"/>
            </a:xfrm>
            <a:custGeom>
              <a:avLst/>
              <a:gdLst>
                <a:gd name="T0" fmla="*/ 0 w 88"/>
                <a:gd name="T1" fmla="*/ 0 h 79"/>
                <a:gd name="T2" fmla="*/ 30 w 88"/>
                <a:gd name="T3" fmla="*/ 0 h 79"/>
                <a:gd name="T4" fmla="*/ 44 w 88"/>
                <a:gd name="T5" fmla="*/ 53 h 79"/>
                <a:gd name="T6" fmla="*/ 44 w 88"/>
                <a:gd name="T7" fmla="*/ 53 h 79"/>
                <a:gd name="T8" fmla="*/ 58 w 88"/>
                <a:gd name="T9" fmla="*/ 0 h 79"/>
                <a:gd name="T10" fmla="*/ 88 w 88"/>
                <a:gd name="T11" fmla="*/ 0 h 79"/>
                <a:gd name="T12" fmla="*/ 88 w 88"/>
                <a:gd name="T13" fmla="*/ 79 h 79"/>
                <a:gd name="T14" fmla="*/ 69 w 88"/>
                <a:gd name="T15" fmla="*/ 79 h 79"/>
                <a:gd name="T16" fmla="*/ 69 w 88"/>
                <a:gd name="T17" fmla="*/ 19 h 79"/>
                <a:gd name="T18" fmla="*/ 69 w 88"/>
                <a:gd name="T19" fmla="*/ 19 h 79"/>
                <a:gd name="T20" fmla="*/ 52 w 88"/>
                <a:gd name="T21" fmla="*/ 79 h 79"/>
                <a:gd name="T22" fmla="*/ 36 w 88"/>
                <a:gd name="T23" fmla="*/ 79 h 79"/>
                <a:gd name="T24" fmla="*/ 20 w 88"/>
                <a:gd name="T25" fmla="*/ 19 h 79"/>
                <a:gd name="T26" fmla="*/ 19 w 88"/>
                <a:gd name="T27" fmla="*/ 19 h 79"/>
                <a:gd name="T28" fmla="*/ 19 w 88"/>
                <a:gd name="T29" fmla="*/ 79 h 79"/>
                <a:gd name="T30" fmla="*/ 0 w 88"/>
                <a:gd name="T31" fmla="*/ 79 h 79"/>
                <a:gd name="T32" fmla="*/ 0 w 88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79">
                  <a:moveTo>
                    <a:pt x="0" y="0"/>
                  </a:moveTo>
                  <a:lnTo>
                    <a:pt x="30" y="0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58" y="0"/>
                  </a:lnTo>
                  <a:lnTo>
                    <a:pt x="88" y="0"/>
                  </a:lnTo>
                  <a:lnTo>
                    <a:pt x="88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6" y="79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B8637A86-FB13-4460-9927-03C903DF74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763" y="6127750"/>
              <a:ext cx="100013" cy="96838"/>
            </a:xfrm>
            <a:custGeom>
              <a:avLst/>
              <a:gdLst>
                <a:gd name="T0" fmla="*/ 90 w 297"/>
                <a:gd name="T1" fmla="*/ 167 h 291"/>
                <a:gd name="T2" fmla="*/ 152 w 297"/>
                <a:gd name="T3" fmla="*/ 230 h 291"/>
                <a:gd name="T4" fmla="*/ 203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2 w 297"/>
                <a:gd name="T15" fmla="*/ 167 h 291"/>
                <a:gd name="T16" fmla="*/ 90 w 297"/>
                <a:gd name="T17" fmla="*/ 167 h 291"/>
                <a:gd name="T18" fmla="*/ 202 w 297"/>
                <a:gd name="T19" fmla="*/ 117 h 291"/>
                <a:gd name="T20" fmla="*/ 149 w 297"/>
                <a:gd name="T21" fmla="*/ 61 h 291"/>
                <a:gd name="T22" fmla="*/ 90 w 297"/>
                <a:gd name="T23" fmla="*/ 117 h 291"/>
                <a:gd name="T24" fmla="*/ 202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0" y="167"/>
                  </a:moveTo>
                  <a:cubicBezTo>
                    <a:pt x="92" y="205"/>
                    <a:pt x="113" y="230"/>
                    <a:pt x="152" y="230"/>
                  </a:cubicBezTo>
                  <a:cubicBezTo>
                    <a:pt x="173" y="230"/>
                    <a:pt x="195" y="220"/>
                    <a:pt x="203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1" y="264"/>
                    <a:pt x="212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7" y="0"/>
                    <a:pt x="149" y="0"/>
                  </a:cubicBezTo>
                  <a:cubicBezTo>
                    <a:pt x="247" y="0"/>
                    <a:pt x="297" y="74"/>
                    <a:pt x="292" y="167"/>
                  </a:cubicBezTo>
                  <a:lnTo>
                    <a:pt x="90" y="167"/>
                  </a:lnTo>
                  <a:close/>
                  <a:moveTo>
                    <a:pt x="202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5" y="83"/>
                    <a:pt x="90" y="117"/>
                  </a:cubicBezTo>
                  <a:lnTo>
                    <a:pt x="202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0280C907-1F64-474A-B8AF-0FD8A79262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52538" y="6096000"/>
              <a:ext cx="93663" cy="128588"/>
            </a:xfrm>
            <a:custGeom>
              <a:avLst/>
              <a:gdLst>
                <a:gd name="T0" fmla="*/ 286 w 286"/>
                <a:gd name="T1" fmla="*/ 379 h 387"/>
                <a:gd name="T2" fmla="*/ 200 w 286"/>
                <a:gd name="T3" fmla="*/ 379 h 387"/>
                <a:gd name="T4" fmla="*/ 200 w 286"/>
                <a:gd name="T5" fmla="*/ 347 h 387"/>
                <a:gd name="T6" fmla="*/ 199 w 286"/>
                <a:gd name="T7" fmla="*/ 347 h 387"/>
                <a:gd name="T8" fmla="*/ 123 w 286"/>
                <a:gd name="T9" fmla="*/ 387 h 387"/>
                <a:gd name="T10" fmla="*/ 0 w 286"/>
                <a:gd name="T11" fmla="*/ 235 h 387"/>
                <a:gd name="T12" fmla="*/ 116 w 286"/>
                <a:gd name="T13" fmla="*/ 96 h 387"/>
                <a:gd name="T14" fmla="*/ 195 w 286"/>
                <a:gd name="T15" fmla="*/ 133 h 387"/>
                <a:gd name="T16" fmla="*/ 196 w 286"/>
                <a:gd name="T17" fmla="*/ 133 h 387"/>
                <a:gd name="T18" fmla="*/ 196 w 286"/>
                <a:gd name="T19" fmla="*/ 0 h 387"/>
                <a:gd name="T20" fmla="*/ 286 w 286"/>
                <a:gd name="T21" fmla="*/ 0 h 387"/>
                <a:gd name="T22" fmla="*/ 286 w 286"/>
                <a:gd name="T23" fmla="*/ 379 h 387"/>
                <a:gd name="T24" fmla="*/ 90 w 286"/>
                <a:gd name="T25" fmla="*/ 238 h 387"/>
                <a:gd name="T26" fmla="*/ 146 w 286"/>
                <a:gd name="T27" fmla="*/ 318 h 387"/>
                <a:gd name="T28" fmla="*/ 199 w 286"/>
                <a:gd name="T29" fmla="*/ 241 h 387"/>
                <a:gd name="T30" fmla="*/ 146 w 286"/>
                <a:gd name="T31" fmla="*/ 165 h 387"/>
                <a:gd name="T32" fmla="*/ 90 w 286"/>
                <a:gd name="T33" fmla="*/ 23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6" h="387">
                  <a:moveTo>
                    <a:pt x="286" y="379"/>
                  </a:moveTo>
                  <a:cubicBezTo>
                    <a:pt x="200" y="379"/>
                    <a:pt x="200" y="379"/>
                    <a:pt x="200" y="379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199" y="347"/>
                    <a:pt x="199" y="347"/>
                    <a:pt x="199" y="347"/>
                  </a:cubicBezTo>
                  <a:cubicBezTo>
                    <a:pt x="182" y="373"/>
                    <a:pt x="155" y="387"/>
                    <a:pt x="123" y="387"/>
                  </a:cubicBezTo>
                  <a:cubicBezTo>
                    <a:pt x="37" y="387"/>
                    <a:pt x="0" y="313"/>
                    <a:pt x="0" y="235"/>
                  </a:cubicBezTo>
                  <a:cubicBezTo>
                    <a:pt x="0" y="164"/>
                    <a:pt x="38" y="96"/>
                    <a:pt x="116" y="96"/>
                  </a:cubicBezTo>
                  <a:cubicBezTo>
                    <a:pt x="150" y="96"/>
                    <a:pt x="176" y="108"/>
                    <a:pt x="195" y="133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86" y="0"/>
                    <a:pt x="286" y="0"/>
                    <a:pt x="286" y="0"/>
                  </a:cubicBezTo>
                  <a:lnTo>
                    <a:pt x="286" y="379"/>
                  </a:lnTo>
                  <a:close/>
                  <a:moveTo>
                    <a:pt x="90" y="238"/>
                  </a:moveTo>
                  <a:cubicBezTo>
                    <a:pt x="90" y="276"/>
                    <a:pt x="104" y="318"/>
                    <a:pt x="146" y="318"/>
                  </a:cubicBezTo>
                  <a:cubicBezTo>
                    <a:pt x="190" y="318"/>
                    <a:pt x="199" y="276"/>
                    <a:pt x="199" y="241"/>
                  </a:cubicBezTo>
                  <a:cubicBezTo>
                    <a:pt x="199" y="201"/>
                    <a:pt x="185" y="165"/>
                    <a:pt x="146" y="165"/>
                  </a:cubicBezTo>
                  <a:cubicBezTo>
                    <a:pt x="104" y="165"/>
                    <a:pt x="90" y="203"/>
                    <a:pt x="90" y="2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4A485304-C93C-4073-8D44-F80ADC736F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573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CB945C56-4554-4683-8637-CFC30E6489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93825" y="6127750"/>
              <a:ext cx="93663" cy="96838"/>
            </a:xfrm>
            <a:custGeom>
              <a:avLst/>
              <a:gdLst>
                <a:gd name="T0" fmla="*/ 12 w 281"/>
                <a:gd name="T1" fmla="*/ 92 h 291"/>
                <a:gd name="T2" fmla="*/ 55 w 281"/>
                <a:gd name="T3" fmla="*/ 19 h 291"/>
                <a:gd name="T4" fmla="*/ 142 w 281"/>
                <a:gd name="T5" fmla="*/ 0 h 291"/>
                <a:gd name="T6" fmla="*/ 271 w 281"/>
                <a:gd name="T7" fmla="*/ 92 h 291"/>
                <a:gd name="T8" fmla="*/ 271 w 281"/>
                <a:gd name="T9" fmla="*/ 213 h 291"/>
                <a:gd name="T10" fmla="*/ 281 w 281"/>
                <a:gd name="T11" fmla="*/ 283 h 291"/>
                <a:gd name="T12" fmla="*/ 191 w 281"/>
                <a:gd name="T13" fmla="*/ 283 h 291"/>
                <a:gd name="T14" fmla="*/ 185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1 w 281"/>
                <a:gd name="T21" fmla="*/ 112 h 291"/>
                <a:gd name="T22" fmla="*/ 185 w 281"/>
                <a:gd name="T23" fmla="*/ 87 h 291"/>
                <a:gd name="T24" fmla="*/ 141 w 281"/>
                <a:gd name="T25" fmla="*/ 58 h 291"/>
                <a:gd name="T26" fmla="*/ 96 w 281"/>
                <a:gd name="T27" fmla="*/ 92 h 291"/>
                <a:gd name="T28" fmla="*/ 12 w 281"/>
                <a:gd name="T29" fmla="*/ 92 h 291"/>
                <a:gd name="T30" fmla="*/ 128 w 281"/>
                <a:gd name="T31" fmla="*/ 235 h 291"/>
                <a:gd name="T32" fmla="*/ 184 w 281"/>
                <a:gd name="T33" fmla="*/ 154 h 291"/>
                <a:gd name="T34" fmla="*/ 128 w 281"/>
                <a:gd name="T35" fmla="*/ 169 h 291"/>
                <a:gd name="T36" fmla="*/ 91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2" y="92"/>
                  </a:moveTo>
                  <a:cubicBezTo>
                    <a:pt x="13" y="56"/>
                    <a:pt x="30" y="33"/>
                    <a:pt x="55" y="19"/>
                  </a:cubicBezTo>
                  <a:cubicBezTo>
                    <a:pt x="79" y="5"/>
                    <a:pt x="111" y="0"/>
                    <a:pt x="142" y="0"/>
                  </a:cubicBezTo>
                  <a:cubicBezTo>
                    <a:pt x="208" y="0"/>
                    <a:pt x="271" y="14"/>
                    <a:pt x="271" y="92"/>
                  </a:cubicBezTo>
                  <a:cubicBezTo>
                    <a:pt x="271" y="213"/>
                    <a:pt x="271" y="213"/>
                    <a:pt x="271" y="213"/>
                  </a:cubicBezTo>
                  <a:cubicBezTo>
                    <a:pt x="271" y="236"/>
                    <a:pt x="271" y="261"/>
                    <a:pt x="281" y="283"/>
                  </a:cubicBezTo>
                  <a:cubicBezTo>
                    <a:pt x="191" y="283"/>
                    <a:pt x="191" y="283"/>
                    <a:pt x="191" y="283"/>
                  </a:cubicBezTo>
                  <a:cubicBezTo>
                    <a:pt x="187" y="275"/>
                    <a:pt x="186" y="266"/>
                    <a:pt x="185" y="257"/>
                  </a:cubicBezTo>
                  <a:cubicBezTo>
                    <a:pt x="162" y="282"/>
                    <a:pt x="127" y="291"/>
                    <a:pt x="94" y="291"/>
                  </a:cubicBezTo>
                  <a:cubicBezTo>
                    <a:pt x="42" y="291"/>
                    <a:pt x="0" y="265"/>
                    <a:pt x="0" y="208"/>
                  </a:cubicBezTo>
                  <a:cubicBezTo>
                    <a:pt x="0" y="118"/>
                    <a:pt x="98" y="125"/>
                    <a:pt x="161" y="112"/>
                  </a:cubicBezTo>
                  <a:cubicBezTo>
                    <a:pt x="176" y="109"/>
                    <a:pt x="185" y="104"/>
                    <a:pt x="185" y="87"/>
                  </a:cubicBezTo>
                  <a:cubicBezTo>
                    <a:pt x="185" y="66"/>
                    <a:pt x="160" y="58"/>
                    <a:pt x="141" y="58"/>
                  </a:cubicBezTo>
                  <a:cubicBezTo>
                    <a:pt x="116" y="58"/>
                    <a:pt x="100" y="69"/>
                    <a:pt x="96" y="92"/>
                  </a:cubicBezTo>
                  <a:lnTo>
                    <a:pt x="12" y="92"/>
                  </a:lnTo>
                  <a:close/>
                  <a:moveTo>
                    <a:pt x="128" y="235"/>
                  </a:moveTo>
                  <a:cubicBezTo>
                    <a:pt x="172" y="235"/>
                    <a:pt x="186" y="211"/>
                    <a:pt x="184" y="154"/>
                  </a:cubicBezTo>
                  <a:cubicBezTo>
                    <a:pt x="171" y="162"/>
                    <a:pt x="148" y="164"/>
                    <a:pt x="128" y="169"/>
                  </a:cubicBezTo>
                  <a:cubicBezTo>
                    <a:pt x="108" y="174"/>
                    <a:pt x="91" y="182"/>
                    <a:pt x="91" y="204"/>
                  </a:cubicBezTo>
                  <a:cubicBezTo>
                    <a:pt x="91" y="226"/>
                    <a:pt x="108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D0D64558-33D7-4E8C-8B58-17F750C1DD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38288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5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70 w 89"/>
                <a:gd name="T15" fmla="*/ 79 h 79"/>
                <a:gd name="T16" fmla="*/ 70 w 89"/>
                <a:gd name="T17" fmla="*/ 19 h 79"/>
                <a:gd name="T18" fmla="*/ 69 w 89"/>
                <a:gd name="T19" fmla="*/ 19 h 79"/>
                <a:gd name="T20" fmla="*/ 53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70" y="79"/>
                  </a:lnTo>
                  <a:lnTo>
                    <a:pt x="70" y="19"/>
                  </a:lnTo>
                  <a:lnTo>
                    <a:pt x="69" y="19"/>
                  </a:lnTo>
                  <a:lnTo>
                    <a:pt x="53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F02D34C0-AE0D-4044-A66E-673B3D590B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87513" y="6127750"/>
              <a:ext cx="98425" cy="96838"/>
            </a:xfrm>
            <a:custGeom>
              <a:avLst/>
              <a:gdLst>
                <a:gd name="T0" fmla="*/ 91 w 297"/>
                <a:gd name="T1" fmla="*/ 167 h 291"/>
                <a:gd name="T2" fmla="*/ 152 w 297"/>
                <a:gd name="T3" fmla="*/ 230 h 291"/>
                <a:gd name="T4" fmla="*/ 204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3 w 297"/>
                <a:gd name="T15" fmla="*/ 167 h 291"/>
                <a:gd name="T16" fmla="*/ 91 w 297"/>
                <a:gd name="T17" fmla="*/ 167 h 291"/>
                <a:gd name="T18" fmla="*/ 203 w 297"/>
                <a:gd name="T19" fmla="*/ 117 h 291"/>
                <a:gd name="T20" fmla="*/ 149 w 297"/>
                <a:gd name="T21" fmla="*/ 61 h 291"/>
                <a:gd name="T22" fmla="*/ 91 w 297"/>
                <a:gd name="T23" fmla="*/ 117 h 291"/>
                <a:gd name="T24" fmla="*/ 203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1" y="167"/>
                  </a:moveTo>
                  <a:cubicBezTo>
                    <a:pt x="92" y="205"/>
                    <a:pt x="114" y="230"/>
                    <a:pt x="152" y="230"/>
                  </a:cubicBezTo>
                  <a:cubicBezTo>
                    <a:pt x="174" y="230"/>
                    <a:pt x="195" y="220"/>
                    <a:pt x="204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2" y="264"/>
                    <a:pt x="213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8" y="0"/>
                    <a:pt x="149" y="0"/>
                  </a:cubicBezTo>
                  <a:cubicBezTo>
                    <a:pt x="248" y="0"/>
                    <a:pt x="297" y="74"/>
                    <a:pt x="293" y="167"/>
                  </a:cubicBezTo>
                  <a:lnTo>
                    <a:pt x="91" y="167"/>
                  </a:lnTo>
                  <a:close/>
                  <a:moveTo>
                    <a:pt x="203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6" y="83"/>
                    <a:pt x="91" y="117"/>
                  </a:cubicBezTo>
                  <a:lnTo>
                    <a:pt x="203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" name="Freeform 25">
              <a:extLst>
                <a:ext uri="{FF2B5EF4-FFF2-40B4-BE49-F238E27FC236}">
                  <a16:creationId xmlns:a16="http://schemas.microsoft.com/office/drawing/2014/main" id="{FD1D8BD6-9384-4AF7-996C-3FD339E247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4350" y="6102350"/>
              <a:ext cx="63500" cy="120650"/>
            </a:xfrm>
            <a:custGeom>
              <a:avLst/>
              <a:gdLst>
                <a:gd name="T0" fmla="*/ 192 w 192"/>
                <a:gd name="T1" fmla="*/ 142 h 362"/>
                <a:gd name="T2" fmla="*/ 136 w 192"/>
                <a:gd name="T3" fmla="*/ 142 h 362"/>
                <a:gd name="T4" fmla="*/ 136 w 192"/>
                <a:gd name="T5" fmla="*/ 267 h 362"/>
                <a:gd name="T6" fmla="*/ 169 w 192"/>
                <a:gd name="T7" fmla="*/ 294 h 362"/>
                <a:gd name="T8" fmla="*/ 192 w 192"/>
                <a:gd name="T9" fmla="*/ 293 h 362"/>
                <a:gd name="T10" fmla="*/ 192 w 192"/>
                <a:gd name="T11" fmla="*/ 359 h 362"/>
                <a:gd name="T12" fmla="*/ 143 w 192"/>
                <a:gd name="T13" fmla="*/ 362 h 362"/>
                <a:gd name="T14" fmla="*/ 46 w 192"/>
                <a:gd name="T15" fmla="*/ 265 h 362"/>
                <a:gd name="T16" fmla="*/ 46 w 192"/>
                <a:gd name="T17" fmla="*/ 142 h 362"/>
                <a:gd name="T18" fmla="*/ 0 w 192"/>
                <a:gd name="T19" fmla="*/ 142 h 362"/>
                <a:gd name="T20" fmla="*/ 0 w 192"/>
                <a:gd name="T21" fmla="*/ 84 h 362"/>
                <a:gd name="T22" fmla="*/ 46 w 192"/>
                <a:gd name="T23" fmla="*/ 84 h 362"/>
                <a:gd name="T24" fmla="*/ 46 w 192"/>
                <a:gd name="T25" fmla="*/ 0 h 362"/>
                <a:gd name="T26" fmla="*/ 136 w 192"/>
                <a:gd name="T27" fmla="*/ 0 h 362"/>
                <a:gd name="T28" fmla="*/ 136 w 192"/>
                <a:gd name="T29" fmla="*/ 84 h 362"/>
                <a:gd name="T30" fmla="*/ 192 w 192"/>
                <a:gd name="T31" fmla="*/ 84 h 362"/>
                <a:gd name="T32" fmla="*/ 192 w 192"/>
                <a:gd name="T33" fmla="*/ 14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362">
                  <a:moveTo>
                    <a:pt x="192" y="142"/>
                  </a:moveTo>
                  <a:cubicBezTo>
                    <a:pt x="136" y="142"/>
                    <a:pt x="136" y="142"/>
                    <a:pt x="136" y="142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36" y="289"/>
                    <a:pt x="149" y="294"/>
                    <a:pt x="169" y="294"/>
                  </a:cubicBezTo>
                  <a:cubicBezTo>
                    <a:pt x="176" y="294"/>
                    <a:pt x="184" y="293"/>
                    <a:pt x="192" y="293"/>
                  </a:cubicBezTo>
                  <a:cubicBezTo>
                    <a:pt x="192" y="359"/>
                    <a:pt x="192" y="359"/>
                    <a:pt x="192" y="359"/>
                  </a:cubicBezTo>
                  <a:cubicBezTo>
                    <a:pt x="176" y="360"/>
                    <a:pt x="159" y="362"/>
                    <a:pt x="143" y="362"/>
                  </a:cubicBezTo>
                  <a:cubicBezTo>
                    <a:pt x="66" y="362"/>
                    <a:pt x="46" y="340"/>
                    <a:pt x="46" y="26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84"/>
                    <a:pt x="136" y="84"/>
                    <a:pt x="136" y="84"/>
                  </a:cubicBezTo>
                  <a:cubicBezTo>
                    <a:pt x="192" y="84"/>
                    <a:pt x="192" y="84"/>
                    <a:pt x="192" y="84"/>
                  </a:cubicBezTo>
                  <a:lnTo>
                    <a:pt x="192" y="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F092E5C2-58E1-4907-8CF1-D875912586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5788" y="6127750"/>
              <a:ext cx="65088" cy="93663"/>
            </a:xfrm>
            <a:custGeom>
              <a:avLst/>
              <a:gdLst>
                <a:gd name="T0" fmla="*/ 0 w 193"/>
                <a:gd name="T1" fmla="*/ 6 h 281"/>
                <a:gd name="T2" fmla="*/ 88 w 193"/>
                <a:gd name="T3" fmla="*/ 6 h 281"/>
                <a:gd name="T4" fmla="*/ 88 w 193"/>
                <a:gd name="T5" fmla="*/ 54 h 281"/>
                <a:gd name="T6" fmla="*/ 89 w 193"/>
                <a:gd name="T7" fmla="*/ 54 h 281"/>
                <a:gd name="T8" fmla="*/ 172 w 193"/>
                <a:gd name="T9" fmla="*/ 0 h 281"/>
                <a:gd name="T10" fmla="*/ 193 w 193"/>
                <a:gd name="T11" fmla="*/ 2 h 281"/>
                <a:gd name="T12" fmla="*/ 193 w 193"/>
                <a:gd name="T13" fmla="*/ 85 h 281"/>
                <a:gd name="T14" fmla="*/ 158 w 193"/>
                <a:gd name="T15" fmla="*/ 79 h 281"/>
                <a:gd name="T16" fmla="*/ 90 w 193"/>
                <a:gd name="T17" fmla="*/ 145 h 281"/>
                <a:gd name="T18" fmla="*/ 90 w 193"/>
                <a:gd name="T19" fmla="*/ 281 h 281"/>
                <a:gd name="T20" fmla="*/ 0 w 193"/>
                <a:gd name="T21" fmla="*/ 281 h 281"/>
                <a:gd name="T22" fmla="*/ 0 w 193"/>
                <a:gd name="T23" fmla="*/ 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281">
                  <a:moveTo>
                    <a:pt x="0" y="6"/>
                  </a:moveTo>
                  <a:cubicBezTo>
                    <a:pt x="88" y="6"/>
                    <a:pt x="88" y="6"/>
                    <a:pt x="88" y="6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102" y="19"/>
                    <a:pt x="133" y="0"/>
                    <a:pt x="172" y="0"/>
                  </a:cubicBezTo>
                  <a:cubicBezTo>
                    <a:pt x="179" y="0"/>
                    <a:pt x="186" y="1"/>
                    <a:pt x="193" y="2"/>
                  </a:cubicBezTo>
                  <a:cubicBezTo>
                    <a:pt x="193" y="85"/>
                    <a:pt x="193" y="85"/>
                    <a:pt x="193" y="85"/>
                  </a:cubicBezTo>
                  <a:cubicBezTo>
                    <a:pt x="181" y="81"/>
                    <a:pt x="171" y="79"/>
                    <a:pt x="158" y="79"/>
                  </a:cubicBezTo>
                  <a:cubicBezTo>
                    <a:pt x="114" y="79"/>
                    <a:pt x="90" y="110"/>
                    <a:pt x="90" y="145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0" y="281"/>
                    <a:pt x="0" y="281"/>
                    <a:pt x="0" y="281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04686304-731D-4C81-9933-35E3DFED88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288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716A412C-6319-4925-902F-8B2AE529A2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6913" y="6127750"/>
              <a:ext cx="93663" cy="96838"/>
            </a:xfrm>
            <a:custGeom>
              <a:avLst/>
              <a:gdLst>
                <a:gd name="T0" fmla="*/ 193 w 283"/>
                <a:gd name="T1" fmla="*/ 108 h 291"/>
                <a:gd name="T2" fmla="*/ 149 w 283"/>
                <a:gd name="T3" fmla="*/ 69 h 291"/>
                <a:gd name="T4" fmla="*/ 90 w 283"/>
                <a:gd name="T5" fmla="*/ 150 h 291"/>
                <a:gd name="T6" fmla="*/ 144 w 283"/>
                <a:gd name="T7" fmla="*/ 222 h 291"/>
                <a:gd name="T8" fmla="*/ 195 w 283"/>
                <a:gd name="T9" fmla="*/ 175 h 291"/>
                <a:gd name="T10" fmla="*/ 283 w 283"/>
                <a:gd name="T11" fmla="*/ 175 h 291"/>
                <a:gd name="T12" fmla="*/ 144 w 283"/>
                <a:gd name="T13" fmla="*/ 291 h 291"/>
                <a:gd name="T14" fmla="*/ 0 w 283"/>
                <a:gd name="T15" fmla="*/ 150 h 291"/>
                <a:gd name="T16" fmla="*/ 144 w 283"/>
                <a:gd name="T17" fmla="*/ 0 h 291"/>
                <a:gd name="T18" fmla="*/ 280 w 283"/>
                <a:gd name="T19" fmla="*/ 108 h 291"/>
                <a:gd name="T20" fmla="*/ 193 w 283"/>
                <a:gd name="T21" fmla="*/ 108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3" h="291">
                  <a:moveTo>
                    <a:pt x="193" y="108"/>
                  </a:moveTo>
                  <a:cubicBezTo>
                    <a:pt x="192" y="85"/>
                    <a:pt x="171" y="69"/>
                    <a:pt x="149" y="69"/>
                  </a:cubicBezTo>
                  <a:cubicBezTo>
                    <a:pt x="98" y="69"/>
                    <a:pt x="90" y="112"/>
                    <a:pt x="90" y="150"/>
                  </a:cubicBezTo>
                  <a:cubicBezTo>
                    <a:pt x="90" y="185"/>
                    <a:pt x="105" y="222"/>
                    <a:pt x="144" y="222"/>
                  </a:cubicBezTo>
                  <a:cubicBezTo>
                    <a:pt x="175" y="222"/>
                    <a:pt x="191" y="204"/>
                    <a:pt x="195" y="175"/>
                  </a:cubicBezTo>
                  <a:cubicBezTo>
                    <a:pt x="283" y="175"/>
                    <a:pt x="283" y="175"/>
                    <a:pt x="283" y="175"/>
                  </a:cubicBezTo>
                  <a:cubicBezTo>
                    <a:pt x="275" y="249"/>
                    <a:pt x="218" y="291"/>
                    <a:pt x="144" y="291"/>
                  </a:cubicBezTo>
                  <a:cubicBezTo>
                    <a:pt x="61" y="291"/>
                    <a:pt x="0" y="234"/>
                    <a:pt x="0" y="150"/>
                  </a:cubicBezTo>
                  <a:cubicBezTo>
                    <a:pt x="0" y="62"/>
                    <a:pt x="56" y="0"/>
                    <a:pt x="144" y="0"/>
                  </a:cubicBezTo>
                  <a:cubicBezTo>
                    <a:pt x="213" y="0"/>
                    <a:pt x="274" y="36"/>
                    <a:pt x="280" y="108"/>
                  </a:cubicBezTo>
                  <a:lnTo>
                    <a:pt x="193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6B2474BC-3B05-4EFB-A2B9-4944F34591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65338" y="6127750"/>
              <a:ext cx="88900" cy="96838"/>
            </a:xfrm>
            <a:custGeom>
              <a:avLst/>
              <a:gdLst>
                <a:gd name="T0" fmla="*/ 86 w 267"/>
                <a:gd name="T1" fmla="*/ 192 h 291"/>
                <a:gd name="T2" fmla="*/ 101 w 267"/>
                <a:gd name="T3" fmla="*/ 223 h 291"/>
                <a:gd name="T4" fmla="*/ 135 w 267"/>
                <a:gd name="T5" fmla="*/ 233 h 291"/>
                <a:gd name="T6" fmla="*/ 177 w 267"/>
                <a:gd name="T7" fmla="*/ 203 h 291"/>
                <a:gd name="T8" fmla="*/ 133 w 267"/>
                <a:gd name="T9" fmla="*/ 174 h 291"/>
                <a:gd name="T10" fmla="*/ 5 w 267"/>
                <a:gd name="T11" fmla="*/ 84 h 291"/>
                <a:gd name="T12" fmla="*/ 131 w 267"/>
                <a:gd name="T13" fmla="*/ 0 h 291"/>
                <a:gd name="T14" fmla="*/ 258 w 267"/>
                <a:gd name="T15" fmla="*/ 89 h 291"/>
                <a:gd name="T16" fmla="*/ 174 w 267"/>
                <a:gd name="T17" fmla="*/ 89 h 291"/>
                <a:gd name="T18" fmla="*/ 163 w 267"/>
                <a:gd name="T19" fmla="*/ 65 h 291"/>
                <a:gd name="T20" fmla="*/ 134 w 267"/>
                <a:gd name="T21" fmla="*/ 58 h 291"/>
                <a:gd name="T22" fmla="*/ 95 w 267"/>
                <a:gd name="T23" fmla="*/ 79 h 291"/>
                <a:gd name="T24" fmla="*/ 197 w 267"/>
                <a:gd name="T25" fmla="*/ 118 h 291"/>
                <a:gd name="T26" fmla="*/ 267 w 267"/>
                <a:gd name="T27" fmla="*/ 193 h 291"/>
                <a:gd name="T28" fmla="*/ 135 w 267"/>
                <a:gd name="T29" fmla="*/ 291 h 291"/>
                <a:gd name="T30" fmla="*/ 0 w 267"/>
                <a:gd name="T31" fmla="*/ 192 h 291"/>
                <a:gd name="T32" fmla="*/ 86 w 267"/>
                <a:gd name="T33" fmla="*/ 192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291">
                  <a:moveTo>
                    <a:pt x="86" y="192"/>
                  </a:moveTo>
                  <a:cubicBezTo>
                    <a:pt x="86" y="206"/>
                    <a:pt x="92" y="216"/>
                    <a:pt x="101" y="223"/>
                  </a:cubicBezTo>
                  <a:cubicBezTo>
                    <a:pt x="110" y="230"/>
                    <a:pt x="122" y="233"/>
                    <a:pt x="135" y="233"/>
                  </a:cubicBezTo>
                  <a:cubicBezTo>
                    <a:pt x="152" y="233"/>
                    <a:pt x="177" y="225"/>
                    <a:pt x="177" y="203"/>
                  </a:cubicBezTo>
                  <a:cubicBezTo>
                    <a:pt x="177" y="182"/>
                    <a:pt x="149" y="178"/>
                    <a:pt x="133" y="174"/>
                  </a:cubicBezTo>
                  <a:cubicBezTo>
                    <a:pt x="76" y="160"/>
                    <a:pt x="5" y="158"/>
                    <a:pt x="5" y="84"/>
                  </a:cubicBezTo>
                  <a:cubicBezTo>
                    <a:pt x="5" y="18"/>
                    <a:pt x="77" y="0"/>
                    <a:pt x="131" y="0"/>
                  </a:cubicBezTo>
                  <a:cubicBezTo>
                    <a:pt x="191" y="0"/>
                    <a:pt x="255" y="17"/>
                    <a:pt x="258" y="89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4" y="77"/>
                    <a:pt x="170" y="70"/>
                    <a:pt x="163" y="65"/>
                  </a:cubicBezTo>
                  <a:cubicBezTo>
                    <a:pt x="155" y="60"/>
                    <a:pt x="145" y="58"/>
                    <a:pt x="134" y="58"/>
                  </a:cubicBezTo>
                  <a:cubicBezTo>
                    <a:pt x="119" y="58"/>
                    <a:pt x="95" y="60"/>
                    <a:pt x="95" y="79"/>
                  </a:cubicBezTo>
                  <a:cubicBezTo>
                    <a:pt x="95" y="105"/>
                    <a:pt x="156" y="109"/>
                    <a:pt x="197" y="118"/>
                  </a:cubicBezTo>
                  <a:cubicBezTo>
                    <a:pt x="253" y="130"/>
                    <a:pt x="267" y="170"/>
                    <a:pt x="267" y="193"/>
                  </a:cubicBezTo>
                  <a:cubicBezTo>
                    <a:pt x="267" y="267"/>
                    <a:pt x="197" y="291"/>
                    <a:pt x="135" y="291"/>
                  </a:cubicBezTo>
                  <a:cubicBezTo>
                    <a:pt x="70" y="291"/>
                    <a:pt x="3" y="269"/>
                    <a:pt x="0" y="192"/>
                  </a:cubicBezTo>
                  <a:lnTo>
                    <a:pt x="86" y="1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00347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(Green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4600B-8466-465A-8FCA-072ECBA7C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66814"/>
            <a:ext cx="5323248" cy="1500187"/>
          </a:xfrm>
        </p:spPr>
        <p:txBody>
          <a:bodyPr anchor="b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75E96-2432-4B94-8A6A-E62BA9213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3154335"/>
            <a:ext cx="5323248" cy="2303629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8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FE2544-CCE1-494D-B26A-AD3024BF1813}"/>
              </a:ext>
            </a:extLst>
          </p:cNvPr>
          <p:cNvCxnSpPr/>
          <p:nvPr userDrawn="1"/>
        </p:nvCxnSpPr>
        <p:spPr>
          <a:xfrm>
            <a:off x="634344" y="2917717"/>
            <a:ext cx="52916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0912E9-1061-4675-ABCB-E73E5F2BE3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32162" y="5702131"/>
            <a:ext cx="904829" cy="684000"/>
            <a:chOff x="619125" y="5064125"/>
            <a:chExt cx="1535113" cy="1160463"/>
          </a:xfrm>
          <a:solidFill>
            <a:srgbClr val="FFFFFF"/>
          </a:solidFill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06EE7E97-01F2-45BE-AA9F-3050757790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3988" y="5064125"/>
              <a:ext cx="488950" cy="530225"/>
            </a:xfrm>
            <a:custGeom>
              <a:avLst/>
              <a:gdLst>
                <a:gd name="T0" fmla="*/ 1067 w 1469"/>
                <a:gd name="T1" fmla="*/ 581 h 1596"/>
                <a:gd name="T2" fmla="*/ 756 w 1469"/>
                <a:gd name="T3" fmla="*/ 343 h 1596"/>
                <a:gd name="T4" fmla="*/ 396 w 1469"/>
                <a:gd name="T5" fmla="*/ 798 h 1596"/>
                <a:gd name="T6" fmla="*/ 756 w 1469"/>
                <a:gd name="T7" fmla="*/ 1252 h 1596"/>
                <a:gd name="T8" fmla="*/ 1067 w 1469"/>
                <a:gd name="T9" fmla="*/ 967 h 1596"/>
                <a:gd name="T10" fmla="*/ 1469 w 1469"/>
                <a:gd name="T11" fmla="*/ 967 h 1596"/>
                <a:gd name="T12" fmla="*/ 766 w 1469"/>
                <a:gd name="T13" fmla="*/ 1596 h 1596"/>
                <a:gd name="T14" fmla="*/ 0 w 1469"/>
                <a:gd name="T15" fmla="*/ 792 h 1596"/>
                <a:gd name="T16" fmla="*/ 766 w 1469"/>
                <a:gd name="T17" fmla="*/ 0 h 1596"/>
                <a:gd name="T18" fmla="*/ 1469 w 1469"/>
                <a:gd name="T19" fmla="*/ 581 h 1596"/>
                <a:gd name="T20" fmla="*/ 1067 w 1469"/>
                <a:gd name="T21" fmla="*/ 581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9" h="1596">
                  <a:moveTo>
                    <a:pt x="1067" y="581"/>
                  </a:moveTo>
                  <a:cubicBezTo>
                    <a:pt x="1046" y="428"/>
                    <a:pt x="925" y="343"/>
                    <a:pt x="756" y="343"/>
                  </a:cubicBezTo>
                  <a:cubicBezTo>
                    <a:pt x="497" y="343"/>
                    <a:pt x="396" y="571"/>
                    <a:pt x="396" y="798"/>
                  </a:cubicBezTo>
                  <a:cubicBezTo>
                    <a:pt x="396" y="1025"/>
                    <a:pt x="497" y="1252"/>
                    <a:pt x="756" y="1252"/>
                  </a:cubicBezTo>
                  <a:cubicBezTo>
                    <a:pt x="941" y="1252"/>
                    <a:pt x="1051" y="1147"/>
                    <a:pt x="1067" y="967"/>
                  </a:cubicBezTo>
                  <a:cubicBezTo>
                    <a:pt x="1469" y="967"/>
                    <a:pt x="1469" y="967"/>
                    <a:pt x="1469" y="967"/>
                  </a:cubicBezTo>
                  <a:cubicBezTo>
                    <a:pt x="1448" y="1363"/>
                    <a:pt x="1157" y="1596"/>
                    <a:pt x="766" y="1596"/>
                  </a:cubicBezTo>
                  <a:cubicBezTo>
                    <a:pt x="301" y="1596"/>
                    <a:pt x="0" y="1242"/>
                    <a:pt x="0" y="792"/>
                  </a:cubicBezTo>
                  <a:cubicBezTo>
                    <a:pt x="0" y="354"/>
                    <a:pt x="301" y="0"/>
                    <a:pt x="766" y="0"/>
                  </a:cubicBezTo>
                  <a:cubicBezTo>
                    <a:pt x="1099" y="0"/>
                    <a:pt x="1458" y="211"/>
                    <a:pt x="1469" y="581"/>
                  </a:cubicBezTo>
                  <a:lnTo>
                    <a:pt x="1067" y="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49E78484-930F-4892-994C-CB2379B7C5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9788" y="5581650"/>
              <a:ext cx="385763" cy="339725"/>
            </a:xfrm>
            <a:custGeom>
              <a:avLst/>
              <a:gdLst>
                <a:gd name="T0" fmla="*/ 2 w 243"/>
                <a:gd name="T1" fmla="*/ 0 h 214"/>
                <a:gd name="T2" fmla="*/ 85 w 243"/>
                <a:gd name="T3" fmla="*/ 0 h 214"/>
                <a:gd name="T4" fmla="*/ 122 w 243"/>
                <a:gd name="T5" fmla="*/ 142 h 214"/>
                <a:gd name="T6" fmla="*/ 123 w 243"/>
                <a:gd name="T7" fmla="*/ 142 h 214"/>
                <a:gd name="T8" fmla="*/ 159 w 243"/>
                <a:gd name="T9" fmla="*/ 0 h 214"/>
                <a:gd name="T10" fmla="*/ 243 w 243"/>
                <a:gd name="T11" fmla="*/ 0 h 214"/>
                <a:gd name="T12" fmla="*/ 243 w 243"/>
                <a:gd name="T13" fmla="*/ 214 h 214"/>
                <a:gd name="T14" fmla="*/ 189 w 243"/>
                <a:gd name="T15" fmla="*/ 214 h 214"/>
                <a:gd name="T16" fmla="*/ 189 w 243"/>
                <a:gd name="T17" fmla="*/ 52 h 214"/>
                <a:gd name="T18" fmla="*/ 188 w 243"/>
                <a:gd name="T19" fmla="*/ 52 h 214"/>
                <a:gd name="T20" fmla="*/ 143 w 243"/>
                <a:gd name="T21" fmla="*/ 214 h 214"/>
                <a:gd name="T22" fmla="*/ 99 w 243"/>
                <a:gd name="T23" fmla="*/ 214 h 214"/>
                <a:gd name="T24" fmla="*/ 54 w 243"/>
                <a:gd name="T25" fmla="*/ 52 h 214"/>
                <a:gd name="T26" fmla="*/ 53 w 243"/>
                <a:gd name="T27" fmla="*/ 52 h 214"/>
                <a:gd name="T28" fmla="*/ 53 w 243"/>
                <a:gd name="T29" fmla="*/ 214 h 214"/>
                <a:gd name="T30" fmla="*/ 0 w 243"/>
                <a:gd name="T31" fmla="*/ 214 h 214"/>
                <a:gd name="T32" fmla="*/ 0 w 243"/>
                <a:gd name="T33" fmla="*/ 0 h 214"/>
                <a:gd name="T34" fmla="*/ 2 w 243"/>
                <a:gd name="T3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3" h="214">
                  <a:moveTo>
                    <a:pt x="2" y="0"/>
                  </a:moveTo>
                  <a:lnTo>
                    <a:pt x="85" y="0"/>
                  </a:lnTo>
                  <a:lnTo>
                    <a:pt x="122" y="142"/>
                  </a:lnTo>
                  <a:lnTo>
                    <a:pt x="123" y="142"/>
                  </a:lnTo>
                  <a:lnTo>
                    <a:pt x="159" y="0"/>
                  </a:lnTo>
                  <a:lnTo>
                    <a:pt x="243" y="0"/>
                  </a:lnTo>
                  <a:lnTo>
                    <a:pt x="243" y="214"/>
                  </a:lnTo>
                  <a:lnTo>
                    <a:pt x="189" y="214"/>
                  </a:lnTo>
                  <a:lnTo>
                    <a:pt x="189" y="52"/>
                  </a:lnTo>
                  <a:lnTo>
                    <a:pt x="188" y="52"/>
                  </a:lnTo>
                  <a:lnTo>
                    <a:pt x="143" y="214"/>
                  </a:lnTo>
                  <a:lnTo>
                    <a:pt x="99" y="214"/>
                  </a:lnTo>
                  <a:lnTo>
                    <a:pt x="54" y="52"/>
                  </a:lnTo>
                  <a:lnTo>
                    <a:pt x="53" y="52"/>
                  </a:lnTo>
                  <a:lnTo>
                    <a:pt x="53" y="214"/>
                  </a:lnTo>
                  <a:lnTo>
                    <a:pt x="0" y="21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11B2243F-9B15-4EB8-9DA3-B426432FC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22375" y="5581650"/>
              <a:ext cx="347663" cy="339725"/>
            </a:xfrm>
            <a:custGeom>
              <a:avLst/>
              <a:gdLst>
                <a:gd name="T0" fmla="*/ 81 w 219"/>
                <a:gd name="T1" fmla="*/ 0 h 214"/>
                <a:gd name="T2" fmla="*/ 138 w 219"/>
                <a:gd name="T3" fmla="*/ 0 h 214"/>
                <a:gd name="T4" fmla="*/ 219 w 219"/>
                <a:gd name="T5" fmla="*/ 214 h 214"/>
                <a:gd name="T6" fmla="*/ 160 w 219"/>
                <a:gd name="T7" fmla="*/ 214 h 214"/>
                <a:gd name="T8" fmla="*/ 147 w 219"/>
                <a:gd name="T9" fmla="*/ 175 h 214"/>
                <a:gd name="T10" fmla="*/ 71 w 219"/>
                <a:gd name="T11" fmla="*/ 175 h 214"/>
                <a:gd name="T12" fmla="*/ 58 w 219"/>
                <a:gd name="T13" fmla="*/ 214 h 214"/>
                <a:gd name="T14" fmla="*/ 0 w 219"/>
                <a:gd name="T15" fmla="*/ 214 h 214"/>
                <a:gd name="T16" fmla="*/ 81 w 219"/>
                <a:gd name="T17" fmla="*/ 0 h 214"/>
                <a:gd name="T18" fmla="*/ 86 w 219"/>
                <a:gd name="T19" fmla="*/ 134 h 214"/>
                <a:gd name="T20" fmla="*/ 134 w 219"/>
                <a:gd name="T21" fmla="*/ 134 h 214"/>
                <a:gd name="T22" fmla="*/ 111 w 219"/>
                <a:gd name="T23" fmla="*/ 59 h 214"/>
                <a:gd name="T24" fmla="*/ 110 w 219"/>
                <a:gd name="T25" fmla="*/ 59 h 214"/>
                <a:gd name="T26" fmla="*/ 86 w 219"/>
                <a:gd name="T27" fmla="*/ 13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14">
                  <a:moveTo>
                    <a:pt x="81" y="0"/>
                  </a:moveTo>
                  <a:lnTo>
                    <a:pt x="138" y="0"/>
                  </a:lnTo>
                  <a:lnTo>
                    <a:pt x="219" y="214"/>
                  </a:lnTo>
                  <a:lnTo>
                    <a:pt x="160" y="214"/>
                  </a:lnTo>
                  <a:lnTo>
                    <a:pt x="147" y="175"/>
                  </a:lnTo>
                  <a:lnTo>
                    <a:pt x="71" y="175"/>
                  </a:lnTo>
                  <a:lnTo>
                    <a:pt x="58" y="214"/>
                  </a:lnTo>
                  <a:lnTo>
                    <a:pt x="0" y="214"/>
                  </a:lnTo>
                  <a:lnTo>
                    <a:pt x="81" y="0"/>
                  </a:lnTo>
                  <a:close/>
                  <a:moveTo>
                    <a:pt x="86" y="134"/>
                  </a:moveTo>
                  <a:lnTo>
                    <a:pt x="134" y="134"/>
                  </a:lnTo>
                  <a:lnTo>
                    <a:pt x="111" y="59"/>
                  </a:lnTo>
                  <a:lnTo>
                    <a:pt x="110" y="59"/>
                  </a:lnTo>
                  <a:lnTo>
                    <a:pt x="8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" name="Rectangle 8">
              <a:extLst>
                <a:ext uri="{FF2B5EF4-FFF2-40B4-BE49-F238E27FC236}">
                  <a16:creationId xmlns:a16="http://schemas.microsoft.com/office/drawing/2014/main" id="{3E83789B-73CD-4D6A-AA45-8A1AB4F9970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70038" y="5581650"/>
              <a:ext cx="88900" cy="3397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AAD2EE95-BEA2-4B50-AC3D-22EF2DB6FF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0213" y="5581650"/>
              <a:ext cx="249238" cy="341313"/>
            </a:xfrm>
            <a:custGeom>
              <a:avLst/>
              <a:gdLst>
                <a:gd name="T0" fmla="*/ 0 w 157"/>
                <a:gd name="T1" fmla="*/ 0 h 215"/>
                <a:gd name="T2" fmla="*/ 56 w 157"/>
                <a:gd name="T3" fmla="*/ 0 h 215"/>
                <a:gd name="T4" fmla="*/ 56 w 157"/>
                <a:gd name="T5" fmla="*/ 167 h 215"/>
                <a:gd name="T6" fmla="*/ 157 w 157"/>
                <a:gd name="T7" fmla="*/ 167 h 215"/>
                <a:gd name="T8" fmla="*/ 157 w 157"/>
                <a:gd name="T9" fmla="*/ 215 h 215"/>
                <a:gd name="T10" fmla="*/ 0 w 157"/>
                <a:gd name="T11" fmla="*/ 215 h 215"/>
                <a:gd name="T12" fmla="*/ 0 w 157"/>
                <a:gd name="T1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215">
                  <a:moveTo>
                    <a:pt x="0" y="0"/>
                  </a:moveTo>
                  <a:lnTo>
                    <a:pt x="56" y="0"/>
                  </a:lnTo>
                  <a:lnTo>
                    <a:pt x="56" y="167"/>
                  </a:lnTo>
                  <a:lnTo>
                    <a:pt x="157" y="167"/>
                  </a:lnTo>
                  <a:lnTo>
                    <a:pt x="157" y="215"/>
                  </a:lnTo>
                  <a:lnTo>
                    <a:pt x="0" y="2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B3EF3C97-452C-4A82-9132-2DB5966C9E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3313" y="5075238"/>
              <a:ext cx="133350" cy="74613"/>
            </a:xfrm>
            <a:custGeom>
              <a:avLst/>
              <a:gdLst>
                <a:gd name="T0" fmla="*/ 402 w 402"/>
                <a:gd name="T1" fmla="*/ 180 h 228"/>
                <a:gd name="T2" fmla="*/ 402 w 402"/>
                <a:gd name="T3" fmla="*/ 0 h 228"/>
                <a:gd name="T4" fmla="*/ 0 w 402"/>
                <a:gd name="T5" fmla="*/ 0 h 228"/>
                <a:gd name="T6" fmla="*/ 0 w 402"/>
                <a:gd name="T7" fmla="*/ 228 h 228"/>
                <a:gd name="T8" fmla="*/ 402 w 402"/>
                <a:gd name="T9" fmla="*/ 18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28">
                  <a:moveTo>
                    <a:pt x="402" y="18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0" y="189"/>
                    <a:pt x="266" y="172"/>
                    <a:pt x="402" y="18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3BC4318F-74B6-4923-AA32-AFE06371B6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79475" y="5180013"/>
              <a:ext cx="358775" cy="415925"/>
            </a:xfrm>
            <a:custGeom>
              <a:avLst/>
              <a:gdLst>
                <a:gd name="T0" fmla="*/ 671 w 1078"/>
                <a:gd name="T1" fmla="*/ 709 h 1253"/>
                <a:gd name="T2" fmla="*/ 528 w 1078"/>
                <a:gd name="T3" fmla="*/ 909 h 1253"/>
                <a:gd name="T4" fmla="*/ 375 w 1078"/>
                <a:gd name="T5" fmla="*/ 751 h 1253"/>
                <a:gd name="T6" fmla="*/ 375 w 1078"/>
                <a:gd name="T7" fmla="*/ 608 h 1253"/>
                <a:gd name="T8" fmla="*/ 0 w 1078"/>
                <a:gd name="T9" fmla="*/ 608 h 1253"/>
                <a:gd name="T10" fmla="*/ 0 w 1078"/>
                <a:gd name="T11" fmla="*/ 677 h 1253"/>
                <a:gd name="T12" fmla="*/ 539 w 1078"/>
                <a:gd name="T13" fmla="*/ 1253 h 1253"/>
                <a:gd name="T14" fmla="*/ 1078 w 1078"/>
                <a:gd name="T15" fmla="*/ 735 h 1253"/>
                <a:gd name="T16" fmla="*/ 1078 w 1078"/>
                <a:gd name="T17" fmla="*/ 0 h 1253"/>
                <a:gd name="T18" fmla="*/ 676 w 1078"/>
                <a:gd name="T19" fmla="*/ 180 h 1253"/>
                <a:gd name="T20" fmla="*/ 676 w 1078"/>
                <a:gd name="T21" fmla="*/ 709 h 1253"/>
                <a:gd name="T22" fmla="*/ 671 w 1078"/>
                <a:gd name="T23" fmla="*/ 709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8" h="1253">
                  <a:moveTo>
                    <a:pt x="671" y="709"/>
                  </a:moveTo>
                  <a:cubicBezTo>
                    <a:pt x="671" y="857"/>
                    <a:pt x="618" y="909"/>
                    <a:pt x="528" y="909"/>
                  </a:cubicBezTo>
                  <a:cubicBezTo>
                    <a:pt x="428" y="909"/>
                    <a:pt x="375" y="851"/>
                    <a:pt x="375" y="751"/>
                  </a:cubicBezTo>
                  <a:cubicBezTo>
                    <a:pt x="375" y="608"/>
                    <a:pt x="375" y="608"/>
                    <a:pt x="375" y="608"/>
                  </a:cubicBezTo>
                  <a:cubicBezTo>
                    <a:pt x="0" y="608"/>
                    <a:pt x="0" y="608"/>
                    <a:pt x="0" y="608"/>
                  </a:cubicBezTo>
                  <a:cubicBezTo>
                    <a:pt x="0" y="677"/>
                    <a:pt x="0" y="677"/>
                    <a:pt x="0" y="677"/>
                  </a:cubicBezTo>
                  <a:cubicBezTo>
                    <a:pt x="0" y="1021"/>
                    <a:pt x="132" y="1253"/>
                    <a:pt x="539" y="1253"/>
                  </a:cubicBezTo>
                  <a:cubicBezTo>
                    <a:pt x="898" y="1253"/>
                    <a:pt x="1078" y="1079"/>
                    <a:pt x="1078" y="735"/>
                  </a:cubicBezTo>
                  <a:cubicBezTo>
                    <a:pt x="1078" y="0"/>
                    <a:pt x="1078" y="0"/>
                    <a:pt x="1078" y="0"/>
                  </a:cubicBezTo>
                  <a:cubicBezTo>
                    <a:pt x="930" y="22"/>
                    <a:pt x="791" y="84"/>
                    <a:pt x="676" y="180"/>
                  </a:cubicBezTo>
                  <a:cubicBezTo>
                    <a:pt x="676" y="709"/>
                    <a:pt x="676" y="709"/>
                    <a:pt x="676" y="709"/>
                  </a:cubicBezTo>
                  <a:lnTo>
                    <a:pt x="671" y="7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D4959FE8-16AB-4E74-83FD-006DFDE792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075238"/>
              <a:ext cx="133350" cy="112713"/>
            </a:xfrm>
            <a:custGeom>
              <a:avLst/>
              <a:gdLst>
                <a:gd name="T0" fmla="*/ 401 w 401"/>
                <a:gd name="T1" fmla="*/ 0 h 344"/>
                <a:gd name="T2" fmla="*/ 0 w 401"/>
                <a:gd name="T3" fmla="*/ 0 h 344"/>
                <a:gd name="T4" fmla="*/ 0 w 401"/>
                <a:gd name="T5" fmla="*/ 191 h 344"/>
                <a:gd name="T6" fmla="*/ 401 w 401"/>
                <a:gd name="T7" fmla="*/ 344 h 344"/>
                <a:gd name="T8" fmla="*/ 401 w 401"/>
                <a:gd name="T9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344">
                  <a:moveTo>
                    <a:pt x="40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44" y="210"/>
                    <a:pt x="281" y="263"/>
                    <a:pt x="401" y="344"/>
                  </a:cubicBezTo>
                  <a:lnTo>
                    <a:pt x="4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AEB1BB25-B31F-4BFD-AE3B-2F323C8A12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172075"/>
              <a:ext cx="133350" cy="412750"/>
            </a:xfrm>
            <a:custGeom>
              <a:avLst/>
              <a:gdLst>
                <a:gd name="T0" fmla="*/ 0 w 401"/>
                <a:gd name="T1" fmla="*/ 12 h 1243"/>
                <a:gd name="T2" fmla="*/ 0 w 401"/>
                <a:gd name="T3" fmla="*/ 1243 h 1243"/>
                <a:gd name="T4" fmla="*/ 401 w 401"/>
                <a:gd name="T5" fmla="*/ 1243 h 1243"/>
                <a:gd name="T6" fmla="*/ 401 w 401"/>
                <a:gd name="T7" fmla="*/ 70 h 1243"/>
                <a:gd name="T8" fmla="*/ 0 w 401"/>
                <a:gd name="T9" fmla="*/ 12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1243">
                  <a:moveTo>
                    <a:pt x="0" y="12"/>
                  </a:moveTo>
                  <a:cubicBezTo>
                    <a:pt x="0" y="1243"/>
                    <a:pt x="0" y="1243"/>
                    <a:pt x="0" y="1243"/>
                  </a:cubicBezTo>
                  <a:cubicBezTo>
                    <a:pt x="401" y="1243"/>
                    <a:pt x="401" y="1243"/>
                    <a:pt x="401" y="1243"/>
                  </a:cubicBezTo>
                  <a:cubicBezTo>
                    <a:pt x="401" y="70"/>
                    <a:pt x="401" y="70"/>
                    <a:pt x="401" y="70"/>
                  </a:cubicBezTo>
                  <a:cubicBezTo>
                    <a:pt x="274" y="20"/>
                    <a:pt x="136" y="0"/>
                    <a:pt x="0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8E5913D2-281E-43B8-8107-E5DC594788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125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4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69 w 89"/>
                <a:gd name="T15" fmla="*/ 79 h 79"/>
                <a:gd name="T16" fmla="*/ 69 w 89"/>
                <a:gd name="T17" fmla="*/ 19 h 79"/>
                <a:gd name="T18" fmla="*/ 69 w 89"/>
                <a:gd name="T19" fmla="*/ 19 h 79"/>
                <a:gd name="T20" fmla="*/ 52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ABF11DCD-D538-4FF8-8299-E99667BA5B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6763" y="6127750"/>
              <a:ext cx="93663" cy="96838"/>
            </a:xfrm>
            <a:custGeom>
              <a:avLst/>
              <a:gdLst>
                <a:gd name="T0" fmla="*/ 11 w 281"/>
                <a:gd name="T1" fmla="*/ 92 h 291"/>
                <a:gd name="T2" fmla="*/ 54 w 281"/>
                <a:gd name="T3" fmla="*/ 19 h 291"/>
                <a:gd name="T4" fmla="*/ 141 w 281"/>
                <a:gd name="T5" fmla="*/ 0 h 291"/>
                <a:gd name="T6" fmla="*/ 270 w 281"/>
                <a:gd name="T7" fmla="*/ 92 h 291"/>
                <a:gd name="T8" fmla="*/ 270 w 281"/>
                <a:gd name="T9" fmla="*/ 213 h 291"/>
                <a:gd name="T10" fmla="*/ 281 w 281"/>
                <a:gd name="T11" fmla="*/ 283 h 291"/>
                <a:gd name="T12" fmla="*/ 190 w 281"/>
                <a:gd name="T13" fmla="*/ 283 h 291"/>
                <a:gd name="T14" fmla="*/ 184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0 w 281"/>
                <a:gd name="T21" fmla="*/ 112 h 291"/>
                <a:gd name="T22" fmla="*/ 184 w 281"/>
                <a:gd name="T23" fmla="*/ 87 h 291"/>
                <a:gd name="T24" fmla="*/ 140 w 281"/>
                <a:gd name="T25" fmla="*/ 58 h 291"/>
                <a:gd name="T26" fmla="*/ 95 w 281"/>
                <a:gd name="T27" fmla="*/ 92 h 291"/>
                <a:gd name="T28" fmla="*/ 11 w 281"/>
                <a:gd name="T29" fmla="*/ 92 h 291"/>
                <a:gd name="T30" fmla="*/ 128 w 281"/>
                <a:gd name="T31" fmla="*/ 235 h 291"/>
                <a:gd name="T32" fmla="*/ 183 w 281"/>
                <a:gd name="T33" fmla="*/ 154 h 291"/>
                <a:gd name="T34" fmla="*/ 127 w 281"/>
                <a:gd name="T35" fmla="*/ 169 h 291"/>
                <a:gd name="T36" fmla="*/ 90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1" y="92"/>
                  </a:moveTo>
                  <a:cubicBezTo>
                    <a:pt x="12" y="56"/>
                    <a:pt x="29" y="33"/>
                    <a:pt x="54" y="19"/>
                  </a:cubicBezTo>
                  <a:cubicBezTo>
                    <a:pt x="78" y="5"/>
                    <a:pt x="110" y="0"/>
                    <a:pt x="141" y="0"/>
                  </a:cubicBezTo>
                  <a:cubicBezTo>
                    <a:pt x="207" y="0"/>
                    <a:pt x="270" y="14"/>
                    <a:pt x="270" y="92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70" y="236"/>
                    <a:pt x="270" y="261"/>
                    <a:pt x="281" y="283"/>
                  </a:cubicBezTo>
                  <a:cubicBezTo>
                    <a:pt x="190" y="283"/>
                    <a:pt x="190" y="283"/>
                    <a:pt x="190" y="283"/>
                  </a:cubicBezTo>
                  <a:cubicBezTo>
                    <a:pt x="187" y="275"/>
                    <a:pt x="186" y="266"/>
                    <a:pt x="184" y="257"/>
                  </a:cubicBezTo>
                  <a:cubicBezTo>
                    <a:pt x="161" y="282"/>
                    <a:pt x="127" y="291"/>
                    <a:pt x="94" y="291"/>
                  </a:cubicBezTo>
                  <a:cubicBezTo>
                    <a:pt x="41" y="291"/>
                    <a:pt x="0" y="265"/>
                    <a:pt x="0" y="208"/>
                  </a:cubicBezTo>
                  <a:cubicBezTo>
                    <a:pt x="0" y="118"/>
                    <a:pt x="97" y="125"/>
                    <a:pt x="160" y="112"/>
                  </a:cubicBezTo>
                  <a:cubicBezTo>
                    <a:pt x="175" y="109"/>
                    <a:pt x="184" y="104"/>
                    <a:pt x="184" y="87"/>
                  </a:cubicBezTo>
                  <a:cubicBezTo>
                    <a:pt x="184" y="66"/>
                    <a:pt x="159" y="58"/>
                    <a:pt x="140" y="58"/>
                  </a:cubicBezTo>
                  <a:cubicBezTo>
                    <a:pt x="115" y="58"/>
                    <a:pt x="99" y="69"/>
                    <a:pt x="95" y="92"/>
                  </a:cubicBezTo>
                  <a:lnTo>
                    <a:pt x="11" y="92"/>
                  </a:lnTo>
                  <a:close/>
                  <a:moveTo>
                    <a:pt x="128" y="235"/>
                  </a:moveTo>
                  <a:cubicBezTo>
                    <a:pt x="171" y="235"/>
                    <a:pt x="185" y="211"/>
                    <a:pt x="183" y="154"/>
                  </a:cubicBezTo>
                  <a:cubicBezTo>
                    <a:pt x="170" y="162"/>
                    <a:pt x="147" y="164"/>
                    <a:pt x="127" y="169"/>
                  </a:cubicBezTo>
                  <a:cubicBezTo>
                    <a:pt x="107" y="174"/>
                    <a:pt x="90" y="182"/>
                    <a:pt x="90" y="204"/>
                  </a:cubicBezTo>
                  <a:cubicBezTo>
                    <a:pt x="90" y="226"/>
                    <a:pt x="107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50EBE661-D695-49BB-9FE7-B3784E142C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8363" y="6096000"/>
              <a:ext cx="28575" cy="125413"/>
            </a:xfrm>
            <a:custGeom>
              <a:avLst/>
              <a:gdLst>
                <a:gd name="T0" fmla="*/ 18 w 18"/>
                <a:gd name="T1" fmla="*/ 14 h 79"/>
                <a:gd name="T2" fmla="*/ 0 w 18"/>
                <a:gd name="T3" fmla="*/ 14 h 79"/>
                <a:gd name="T4" fmla="*/ 0 w 18"/>
                <a:gd name="T5" fmla="*/ 0 h 79"/>
                <a:gd name="T6" fmla="*/ 18 w 18"/>
                <a:gd name="T7" fmla="*/ 0 h 79"/>
                <a:gd name="T8" fmla="*/ 18 w 18"/>
                <a:gd name="T9" fmla="*/ 14 h 79"/>
                <a:gd name="T10" fmla="*/ 0 w 18"/>
                <a:gd name="T11" fmla="*/ 22 h 79"/>
                <a:gd name="T12" fmla="*/ 18 w 18"/>
                <a:gd name="T13" fmla="*/ 22 h 79"/>
                <a:gd name="T14" fmla="*/ 18 w 18"/>
                <a:gd name="T15" fmla="*/ 79 h 79"/>
                <a:gd name="T16" fmla="*/ 0 w 18"/>
                <a:gd name="T17" fmla="*/ 79 h 79"/>
                <a:gd name="T18" fmla="*/ 0 w 18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9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0" y="22"/>
                  </a:moveTo>
                  <a:lnTo>
                    <a:pt x="18" y="22"/>
                  </a:lnTo>
                  <a:lnTo>
                    <a:pt x="18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" name="Rectangle 17">
              <a:extLst>
                <a:ext uri="{FF2B5EF4-FFF2-40B4-BE49-F238E27FC236}">
                  <a16:creationId xmlns:a16="http://schemas.microsoft.com/office/drawing/2014/main" id="{237CABB1-6BC0-43AF-BC96-6B8CC3C01D9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09638" y="6096000"/>
              <a:ext cx="30163" cy="1254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E75FB1EB-B5B0-4EAF-954D-643BA6BA93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00125" y="6096000"/>
              <a:ext cx="139700" cy="125413"/>
            </a:xfrm>
            <a:custGeom>
              <a:avLst/>
              <a:gdLst>
                <a:gd name="T0" fmla="*/ 0 w 88"/>
                <a:gd name="T1" fmla="*/ 0 h 79"/>
                <a:gd name="T2" fmla="*/ 30 w 88"/>
                <a:gd name="T3" fmla="*/ 0 h 79"/>
                <a:gd name="T4" fmla="*/ 44 w 88"/>
                <a:gd name="T5" fmla="*/ 53 h 79"/>
                <a:gd name="T6" fmla="*/ 44 w 88"/>
                <a:gd name="T7" fmla="*/ 53 h 79"/>
                <a:gd name="T8" fmla="*/ 58 w 88"/>
                <a:gd name="T9" fmla="*/ 0 h 79"/>
                <a:gd name="T10" fmla="*/ 88 w 88"/>
                <a:gd name="T11" fmla="*/ 0 h 79"/>
                <a:gd name="T12" fmla="*/ 88 w 88"/>
                <a:gd name="T13" fmla="*/ 79 h 79"/>
                <a:gd name="T14" fmla="*/ 69 w 88"/>
                <a:gd name="T15" fmla="*/ 79 h 79"/>
                <a:gd name="T16" fmla="*/ 69 w 88"/>
                <a:gd name="T17" fmla="*/ 19 h 79"/>
                <a:gd name="T18" fmla="*/ 69 w 88"/>
                <a:gd name="T19" fmla="*/ 19 h 79"/>
                <a:gd name="T20" fmla="*/ 52 w 88"/>
                <a:gd name="T21" fmla="*/ 79 h 79"/>
                <a:gd name="T22" fmla="*/ 36 w 88"/>
                <a:gd name="T23" fmla="*/ 79 h 79"/>
                <a:gd name="T24" fmla="*/ 20 w 88"/>
                <a:gd name="T25" fmla="*/ 19 h 79"/>
                <a:gd name="T26" fmla="*/ 19 w 88"/>
                <a:gd name="T27" fmla="*/ 19 h 79"/>
                <a:gd name="T28" fmla="*/ 19 w 88"/>
                <a:gd name="T29" fmla="*/ 79 h 79"/>
                <a:gd name="T30" fmla="*/ 0 w 88"/>
                <a:gd name="T31" fmla="*/ 79 h 79"/>
                <a:gd name="T32" fmla="*/ 0 w 88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79">
                  <a:moveTo>
                    <a:pt x="0" y="0"/>
                  </a:moveTo>
                  <a:lnTo>
                    <a:pt x="30" y="0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58" y="0"/>
                  </a:lnTo>
                  <a:lnTo>
                    <a:pt x="88" y="0"/>
                  </a:lnTo>
                  <a:lnTo>
                    <a:pt x="88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6" y="79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B8637A86-FB13-4460-9927-03C903DF74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763" y="6127750"/>
              <a:ext cx="100013" cy="96838"/>
            </a:xfrm>
            <a:custGeom>
              <a:avLst/>
              <a:gdLst>
                <a:gd name="T0" fmla="*/ 90 w 297"/>
                <a:gd name="T1" fmla="*/ 167 h 291"/>
                <a:gd name="T2" fmla="*/ 152 w 297"/>
                <a:gd name="T3" fmla="*/ 230 h 291"/>
                <a:gd name="T4" fmla="*/ 203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2 w 297"/>
                <a:gd name="T15" fmla="*/ 167 h 291"/>
                <a:gd name="T16" fmla="*/ 90 w 297"/>
                <a:gd name="T17" fmla="*/ 167 h 291"/>
                <a:gd name="T18" fmla="*/ 202 w 297"/>
                <a:gd name="T19" fmla="*/ 117 h 291"/>
                <a:gd name="T20" fmla="*/ 149 w 297"/>
                <a:gd name="T21" fmla="*/ 61 h 291"/>
                <a:gd name="T22" fmla="*/ 90 w 297"/>
                <a:gd name="T23" fmla="*/ 117 h 291"/>
                <a:gd name="T24" fmla="*/ 202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0" y="167"/>
                  </a:moveTo>
                  <a:cubicBezTo>
                    <a:pt x="92" y="205"/>
                    <a:pt x="113" y="230"/>
                    <a:pt x="152" y="230"/>
                  </a:cubicBezTo>
                  <a:cubicBezTo>
                    <a:pt x="173" y="230"/>
                    <a:pt x="195" y="220"/>
                    <a:pt x="203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1" y="264"/>
                    <a:pt x="212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7" y="0"/>
                    <a:pt x="149" y="0"/>
                  </a:cubicBezTo>
                  <a:cubicBezTo>
                    <a:pt x="247" y="0"/>
                    <a:pt x="297" y="74"/>
                    <a:pt x="292" y="167"/>
                  </a:cubicBezTo>
                  <a:lnTo>
                    <a:pt x="90" y="167"/>
                  </a:lnTo>
                  <a:close/>
                  <a:moveTo>
                    <a:pt x="202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5" y="83"/>
                    <a:pt x="90" y="117"/>
                  </a:cubicBezTo>
                  <a:lnTo>
                    <a:pt x="202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0280C907-1F64-474A-B8AF-0FD8A79262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52538" y="6096000"/>
              <a:ext cx="93663" cy="128588"/>
            </a:xfrm>
            <a:custGeom>
              <a:avLst/>
              <a:gdLst>
                <a:gd name="T0" fmla="*/ 286 w 286"/>
                <a:gd name="T1" fmla="*/ 379 h 387"/>
                <a:gd name="T2" fmla="*/ 200 w 286"/>
                <a:gd name="T3" fmla="*/ 379 h 387"/>
                <a:gd name="T4" fmla="*/ 200 w 286"/>
                <a:gd name="T5" fmla="*/ 347 h 387"/>
                <a:gd name="T6" fmla="*/ 199 w 286"/>
                <a:gd name="T7" fmla="*/ 347 h 387"/>
                <a:gd name="T8" fmla="*/ 123 w 286"/>
                <a:gd name="T9" fmla="*/ 387 h 387"/>
                <a:gd name="T10" fmla="*/ 0 w 286"/>
                <a:gd name="T11" fmla="*/ 235 h 387"/>
                <a:gd name="T12" fmla="*/ 116 w 286"/>
                <a:gd name="T13" fmla="*/ 96 h 387"/>
                <a:gd name="T14" fmla="*/ 195 w 286"/>
                <a:gd name="T15" fmla="*/ 133 h 387"/>
                <a:gd name="T16" fmla="*/ 196 w 286"/>
                <a:gd name="T17" fmla="*/ 133 h 387"/>
                <a:gd name="T18" fmla="*/ 196 w 286"/>
                <a:gd name="T19" fmla="*/ 0 h 387"/>
                <a:gd name="T20" fmla="*/ 286 w 286"/>
                <a:gd name="T21" fmla="*/ 0 h 387"/>
                <a:gd name="T22" fmla="*/ 286 w 286"/>
                <a:gd name="T23" fmla="*/ 379 h 387"/>
                <a:gd name="T24" fmla="*/ 90 w 286"/>
                <a:gd name="T25" fmla="*/ 238 h 387"/>
                <a:gd name="T26" fmla="*/ 146 w 286"/>
                <a:gd name="T27" fmla="*/ 318 h 387"/>
                <a:gd name="T28" fmla="*/ 199 w 286"/>
                <a:gd name="T29" fmla="*/ 241 h 387"/>
                <a:gd name="T30" fmla="*/ 146 w 286"/>
                <a:gd name="T31" fmla="*/ 165 h 387"/>
                <a:gd name="T32" fmla="*/ 90 w 286"/>
                <a:gd name="T33" fmla="*/ 23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6" h="387">
                  <a:moveTo>
                    <a:pt x="286" y="379"/>
                  </a:moveTo>
                  <a:cubicBezTo>
                    <a:pt x="200" y="379"/>
                    <a:pt x="200" y="379"/>
                    <a:pt x="200" y="379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199" y="347"/>
                    <a:pt x="199" y="347"/>
                    <a:pt x="199" y="347"/>
                  </a:cubicBezTo>
                  <a:cubicBezTo>
                    <a:pt x="182" y="373"/>
                    <a:pt x="155" y="387"/>
                    <a:pt x="123" y="387"/>
                  </a:cubicBezTo>
                  <a:cubicBezTo>
                    <a:pt x="37" y="387"/>
                    <a:pt x="0" y="313"/>
                    <a:pt x="0" y="235"/>
                  </a:cubicBezTo>
                  <a:cubicBezTo>
                    <a:pt x="0" y="164"/>
                    <a:pt x="38" y="96"/>
                    <a:pt x="116" y="96"/>
                  </a:cubicBezTo>
                  <a:cubicBezTo>
                    <a:pt x="150" y="96"/>
                    <a:pt x="176" y="108"/>
                    <a:pt x="195" y="133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86" y="0"/>
                    <a:pt x="286" y="0"/>
                    <a:pt x="286" y="0"/>
                  </a:cubicBezTo>
                  <a:lnTo>
                    <a:pt x="286" y="379"/>
                  </a:lnTo>
                  <a:close/>
                  <a:moveTo>
                    <a:pt x="90" y="238"/>
                  </a:moveTo>
                  <a:cubicBezTo>
                    <a:pt x="90" y="276"/>
                    <a:pt x="104" y="318"/>
                    <a:pt x="146" y="318"/>
                  </a:cubicBezTo>
                  <a:cubicBezTo>
                    <a:pt x="190" y="318"/>
                    <a:pt x="199" y="276"/>
                    <a:pt x="199" y="241"/>
                  </a:cubicBezTo>
                  <a:cubicBezTo>
                    <a:pt x="199" y="201"/>
                    <a:pt x="185" y="165"/>
                    <a:pt x="146" y="165"/>
                  </a:cubicBezTo>
                  <a:cubicBezTo>
                    <a:pt x="104" y="165"/>
                    <a:pt x="90" y="203"/>
                    <a:pt x="90" y="2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4A485304-C93C-4073-8D44-F80ADC736F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573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CB945C56-4554-4683-8637-CFC30E6489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93825" y="6127750"/>
              <a:ext cx="93663" cy="96838"/>
            </a:xfrm>
            <a:custGeom>
              <a:avLst/>
              <a:gdLst>
                <a:gd name="T0" fmla="*/ 12 w 281"/>
                <a:gd name="T1" fmla="*/ 92 h 291"/>
                <a:gd name="T2" fmla="*/ 55 w 281"/>
                <a:gd name="T3" fmla="*/ 19 h 291"/>
                <a:gd name="T4" fmla="*/ 142 w 281"/>
                <a:gd name="T5" fmla="*/ 0 h 291"/>
                <a:gd name="T6" fmla="*/ 271 w 281"/>
                <a:gd name="T7" fmla="*/ 92 h 291"/>
                <a:gd name="T8" fmla="*/ 271 w 281"/>
                <a:gd name="T9" fmla="*/ 213 h 291"/>
                <a:gd name="T10" fmla="*/ 281 w 281"/>
                <a:gd name="T11" fmla="*/ 283 h 291"/>
                <a:gd name="T12" fmla="*/ 191 w 281"/>
                <a:gd name="T13" fmla="*/ 283 h 291"/>
                <a:gd name="T14" fmla="*/ 185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1 w 281"/>
                <a:gd name="T21" fmla="*/ 112 h 291"/>
                <a:gd name="T22" fmla="*/ 185 w 281"/>
                <a:gd name="T23" fmla="*/ 87 h 291"/>
                <a:gd name="T24" fmla="*/ 141 w 281"/>
                <a:gd name="T25" fmla="*/ 58 h 291"/>
                <a:gd name="T26" fmla="*/ 96 w 281"/>
                <a:gd name="T27" fmla="*/ 92 h 291"/>
                <a:gd name="T28" fmla="*/ 12 w 281"/>
                <a:gd name="T29" fmla="*/ 92 h 291"/>
                <a:gd name="T30" fmla="*/ 128 w 281"/>
                <a:gd name="T31" fmla="*/ 235 h 291"/>
                <a:gd name="T32" fmla="*/ 184 w 281"/>
                <a:gd name="T33" fmla="*/ 154 h 291"/>
                <a:gd name="T34" fmla="*/ 128 w 281"/>
                <a:gd name="T35" fmla="*/ 169 h 291"/>
                <a:gd name="T36" fmla="*/ 91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2" y="92"/>
                  </a:moveTo>
                  <a:cubicBezTo>
                    <a:pt x="13" y="56"/>
                    <a:pt x="30" y="33"/>
                    <a:pt x="55" y="19"/>
                  </a:cubicBezTo>
                  <a:cubicBezTo>
                    <a:pt x="79" y="5"/>
                    <a:pt x="111" y="0"/>
                    <a:pt x="142" y="0"/>
                  </a:cubicBezTo>
                  <a:cubicBezTo>
                    <a:pt x="208" y="0"/>
                    <a:pt x="271" y="14"/>
                    <a:pt x="271" y="92"/>
                  </a:cubicBezTo>
                  <a:cubicBezTo>
                    <a:pt x="271" y="213"/>
                    <a:pt x="271" y="213"/>
                    <a:pt x="271" y="213"/>
                  </a:cubicBezTo>
                  <a:cubicBezTo>
                    <a:pt x="271" y="236"/>
                    <a:pt x="271" y="261"/>
                    <a:pt x="281" y="283"/>
                  </a:cubicBezTo>
                  <a:cubicBezTo>
                    <a:pt x="191" y="283"/>
                    <a:pt x="191" y="283"/>
                    <a:pt x="191" y="283"/>
                  </a:cubicBezTo>
                  <a:cubicBezTo>
                    <a:pt x="187" y="275"/>
                    <a:pt x="186" y="266"/>
                    <a:pt x="185" y="257"/>
                  </a:cubicBezTo>
                  <a:cubicBezTo>
                    <a:pt x="162" y="282"/>
                    <a:pt x="127" y="291"/>
                    <a:pt x="94" y="291"/>
                  </a:cubicBezTo>
                  <a:cubicBezTo>
                    <a:pt x="42" y="291"/>
                    <a:pt x="0" y="265"/>
                    <a:pt x="0" y="208"/>
                  </a:cubicBezTo>
                  <a:cubicBezTo>
                    <a:pt x="0" y="118"/>
                    <a:pt x="98" y="125"/>
                    <a:pt x="161" y="112"/>
                  </a:cubicBezTo>
                  <a:cubicBezTo>
                    <a:pt x="176" y="109"/>
                    <a:pt x="185" y="104"/>
                    <a:pt x="185" y="87"/>
                  </a:cubicBezTo>
                  <a:cubicBezTo>
                    <a:pt x="185" y="66"/>
                    <a:pt x="160" y="58"/>
                    <a:pt x="141" y="58"/>
                  </a:cubicBezTo>
                  <a:cubicBezTo>
                    <a:pt x="116" y="58"/>
                    <a:pt x="100" y="69"/>
                    <a:pt x="96" y="92"/>
                  </a:cubicBezTo>
                  <a:lnTo>
                    <a:pt x="12" y="92"/>
                  </a:lnTo>
                  <a:close/>
                  <a:moveTo>
                    <a:pt x="128" y="235"/>
                  </a:moveTo>
                  <a:cubicBezTo>
                    <a:pt x="172" y="235"/>
                    <a:pt x="186" y="211"/>
                    <a:pt x="184" y="154"/>
                  </a:cubicBezTo>
                  <a:cubicBezTo>
                    <a:pt x="171" y="162"/>
                    <a:pt x="148" y="164"/>
                    <a:pt x="128" y="169"/>
                  </a:cubicBezTo>
                  <a:cubicBezTo>
                    <a:pt x="108" y="174"/>
                    <a:pt x="91" y="182"/>
                    <a:pt x="91" y="204"/>
                  </a:cubicBezTo>
                  <a:cubicBezTo>
                    <a:pt x="91" y="226"/>
                    <a:pt x="108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D0D64558-33D7-4E8C-8B58-17F750C1DD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38288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5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70 w 89"/>
                <a:gd name="T15" fmla="*/ 79 h 79"/>
                <a:gd name="T16" fmla="*/ 70 w 89"/>
                <a:gd name="T17" fmla="*/ 19 h 79"/>
                <a:gd name="T18" fmla="*/ 69 w 89"/>
                <a:gd name="T19" fmla="*/ 19 h 79"/>
                <a:gd name="T20" fmla="*/ 53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70" y="79"/>
                  </a:lnTo>
                  <a:lnTo>
                    <a:pt x="70" y="19"/>
                  </a:lnTo>
                  <a:lnTo>
                    <a:pt x="69" y="19"/>
                  </a:lnTo>
                  <a:lnTo>
                    <a:pt x="53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F02D34C0-AE0D-4044-A66E-673B3D590B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87513" y="6127750"/>
              <a:ext cx="98425" cy="96838"/>
            </a:xfrm>
            <a:custGeom>
              <a:avLst/>
              <a:gdLst>
                <a:gd name="T0" fmla="*/ 91 w 297"/>
                <a:gd name="T1" fmla="*/ 167 h 291"/>
                <a:gd name="T2" fmla="*/ 152 w 297"/>
                <a:gd name="T3" fmla="*/ 230 h 291"/>
                <a:gd name="T4" fmla="*/ 204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3 w 297"/>
                <a:gd name="T15" fmla="*/ 167 h 291"/>
                <a:gd name="T16" fmla="*/ 91 w 297"/>
                <a:gd name="T17" fmla="*/ 167 h 291"/>
                <a:gd name="T18" fmla="*/ 203 w 297"/>
                <a:gd name="T19" fmla="*/ 117 h 291"/>
                <a:gd name="T20" fmla="*/ 149 w 297"/>
                <a:gd name="T21" fmla="*/ 61 h 291"/>
                <a:gd name="T22" fmla="*/ 91 w 297"/>
                <a:gd name="T23" fmla="*/ 117 h 291"/>
                <a:gd name="T24" fmla="*/ 203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1" y="167"/>
                  </a:moveTo>
                  <a:cubicBezTo>
                    <a:pt x="92" y="205"/>
                    <a:pt x="114" y="230"/>
                    <a:pt x="152" y="230"/>
                  </a:cubicBezTo>
                  <a:cubicBezTo>
                    <a:pt x="174" y="230"/>
                    <a:pt x="195" y="220"/>
                    <a:pt x="204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2" y="264"/>
                    <a:pt x="213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8" y="0"/>
                    <a:pt x="149" y="0"/>
                  </a:cubicBezTo>
                  <a:cubicBezTo>
                    <a:pt x="248" y="0"/>
                    <a:pt x="297" y="74"/>
                    <a:pt x="293" y="167"/>
                  </a:cubicBezTo>
                  <a:lnTo>
                    <a:pt x="91" y="167"/>
                  </a:lnTo>
                  <a:close/>
                  <a:moveTo>
                    <a:pt x="203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6" y="83"/>
                    <a:pt x="91" y="117"/>
                  </a:cubicBezTo>
                  <a:lnTo>
                    <a:pt x="203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" name="Freeform 25">
              <a:extLst>
                <a:ext uri="{FF2B5EF4-FFF2-40B4-BE49-F238E27FC236}">
                  <a16:creationId xmlns:a16="http://schemas.microsoft.com/office/drawing/2014/main" id="{FD1D8BD6-9384-4AF7-996C-3FD339E247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4350" y="6102350"/>
              <a:ext cx="63500" cy="120650"/>
            </a:xfrm>
            <a:custGeom>
              <a:avLst/>
              <a:gdLst>
                <a:gd name="T0" fmla="*/ 192 w 192"/>
                <a:gd name="T1" fmla="*/ 142 h 362"/>
                <a:gd name="T2" fmla="*/ 136 w 192"/>
                <a:gd name="T3" fmla="*/ 142 h 362"/>
                <a:gd name="T4" fmla="*/ 136 w 192"/>
                <a:gd name="T5" fmla="*/ 267 h 362"/>
                <a:gd name="T6" fmla="*/ 169 w 192"/>
                <a:gd name="T7" fmla="*/ 294 h 362"/>
                <a:gd name="T8" fmla="*/ 192 w 192"/>
                <a:gd name="T9" fmla="*/ 293 h 362"/>
                <a:gd name="T10" fmla="*/ 192 w 192"/>
                <a:gd name="T11" fmla="*/ 359 h 362"/>
                <a:gd name="T12" fmla="*/ 143 w 192"/>
                <a:gd name="T13" fmla="*/ 362 h 362"/>
                <a:gd name="T14" fmla="*/ 46 w 192"/>
                <a:gd name="T15" fmla="*/ 265 h 362"/>
                <a:gd name="T16" fmla="*/ 46 w 192"/>
                <a:gd name="T17" fmla="*/ 142 h 362"/>
                <a:gd name="T18" fmla="*/ 0 w 192"/>
                <a:gd name="T19" fmla="*/ 142 h 362"/>
                <a:gd name="T20" fmla="*/ 0 w 192"/>
                <a:gd name="T21" fmla="*/ 84 h 362"/>
                <a:gd name="T22" fmla="*/ 46 w 192"/>
                <a:gd name="T23" fmla="*/ 84 h 362"/>
                <a:gd name="T24" fmla="*/ 46 w 192"/>
                <a:gd name="T25" fmla="*/ 0 h 362"/>
                <a:gd name="T26" fmla="*/ 136 w 192"/>
                <a:gd name="T27" fmla="*/ 0 h 362"/>
                <a:gd name="T28" fmla="*/ 136 w 192"/>
                <a:gd name="T29" fmla="*/ 84 h 362"/>
                <a:gd name="T30" fmla="*/ 192 w 192"/>
                <a:gd name="T31" fmla="*/ 84 h 362"/>
                <a:gd name="T32" fmla="*/ 192 w 192"/>
                <a:gd name="T33" fmla="*/ 14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362">
                  <a:moveTo>
                    <a:pt x="192" y="142"/>
                  </a:moveTo>
                  <a:cubicBezTo>
                    <a:pt x="136" y="142"/>
                    <a:pt x="136" y="142"/>
                    <a:pt x="136" y="142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36" y="289"/>
                    <a:pt x="149" y="294"/>
                    <a:pt x="169" y="294"/>
                  </a:cubicBezTo>
                  <a:cubicBezTo>
                    <a:pt x="176" y="294"/>
                    <a:pt x="184" y="293"/>
                    <a:pt x="192" y="293"/>
                  </a:cubicBezTo>
                  <a:cubicBezTo>
                    <a:pt x="192" y="359"/>
                    <a:pt x="192" y="359"/>
                    <a:pt x="192" y="359"/>
                  </a:cubicBezTo>
                  <a:cubicBezTo>
                    <a:pt x="176" y="360"/>
                    <a:pt x="159" y="362"/>
                    <a:pt x="143" y="362"/>
                  </a:cubicBezTo>
                  <a:cubicBezTo>
                    <a:pt x="66" y="362"/>
                    <a:pt x="46" y="340"/>
                    <a:pt x="46" y="26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84"/>
                    <a:pt x="136" y="84"/>
                    <a:pt x="136" y="84"/>
                  </a:cubicBezTo>
                  <a:cubicBezTo>
                    <a:pt x="192" y="84"/>
                    <a:pt x="192" y="84"/>
                    <a:pt x="192" y="84"/>
                  </a:cubicBezTo>
                  <a:lnTo>
                    <a:pt x="192" y="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F092E5C2-58E1-4907-8CF1-D875912586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5788" y="6127750"/>
              <a:ext cx="65088" cy="93663"/>
            </a:xfrm>
            <a:custGeom>
              <a:avLst/>
              <a:gdLst>
                <a:gd name="T0" fmla="*/ 0 w 193"/>
                <a:gd name="T1" fmla="*/ 6 h 281"/>
                <a:gd name="T2" fmla="*/ 88 w 193"/>
                <a:gd name="T3" fmla="*/ 6 h 281"/>
                <a:gd name="T4" fmla="*/ 88 w 193"/>
                <a:gd name="T5" fmla="*/ 54 h 281"/>
                <a:gd name="T6" fmla="*/ 89 w 193"/>
                <a:gd name="T7" fmla="*/ 54 h 281"/>
                <a:gd name="T8" fmla="*/ 172 w 193"/>
                <a:gd name="T9" fmla="*/ 0 h 281"/>
                <a:gd name="T10" fmla="*/ 193 w 193"/>
                <a:gd name="T11" fmla="*/ 2 h 281"/>
                <a:gd name="T12" fmla="*/ 193 w 193"/>
                <a:gd name="T13" fmla="*/ 85 h 281"/>
                <a:gd name="T14" fmla="*/ 158 w 193"/>
                <a:gd name="T15" fmla="*/ 79 h 281"/>
                <a:gd name="T16" fmla="*/ 90 w 193"/>
                <a:gd name="T17" fmla="*/ 145 h 281"/>
                <a:gd name="T18" fmla="*/ 90 w 193"/>
                <a:gd name="T19" fmla="*/ 281 h 281"/>
                <a:gd name="T20" fmla="*/ 0 w 193"/>
                <a:gd name="T21" fmla="*/ 281 h 281"/>
                <a:gd name="T22" fmla="*/ 0 w 193"/>
                <a:gd name="T23" fmla="*/ 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281">
                  <a:moveTo>
                    <a:pt x="0" y="6"/>
                  </a:moveTo>
                  <a:cubicBezTo>
                    <a:pt x="88" y="6"/>
                    <a:pt x="88" y="6"/>
                    <a:pt x="88" y="6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102" y="19"/>
                    <a:pt x="133" y="0"/>
                    <a:pt x="172" y="0"/>
                  </a:cubicBezTo>
                  <a:cubicBezTo>
                    <a:pt x="179" y="0"/>
                    <a:pt x="186" y="1"/>
                    <a:pt x="193" y="2"/>
                  </a:cubicBezTo>
                  <a:cubicBezTo>
                    <a:pt x="193" y="85"/>
                    <a:pt x="193" y="85"/>
                    <a:pt x="193" y="85"/>
                  </a:cubicBezTo>
                  <a:cubicBezTo>
                    <a:pt x="181" y="81"/>
                    <a:pt x="171" y="79"/>
                    <a:pt x="158" y="79"/>
                  </a:cubicBezTo>
                  <a:cubicBezTo>
                    <a:pt x="114" y="79"/>
                    <a:pt x="90" y="110"/>
                    <a:pt x="90" y="145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0" y="281"/>
                    <a:pt x="0" y="281"/>
                    <a:pt x="0" y="281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04686304-731D-4C81-9933-35E3DFED88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288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716A412C-6319-4925-902F-8B2AE529A2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6913" y="6127750"/>
              <a:ext cx="93663" cy="96838"/>
            </a:xfrm>
            <a:custGeom>
              <a:avLst/>
              <a:gdLst>
                <a:gd name="T0" fmla="*/ 193 w 283"/>
                <a:gd name="T1" fmla="*/ 108 h 291"/>
                <a:gd name="T2" fmla="*/ 149 w 283"/>
                <a:gd name="T3" fmla="*/ 69 h 291"/>
                <a:gd name="T4" fmla="*/ 90 w 283"/>
                <a:gd name="T5" fmla="*/ 150 h 291"/>
                <a:gd name="T6" fmla="*/ 144 w 283"/>
                <a:gd name="T7" fmla="*/ 222 h 291"/>
                <a:gd name="T8" fmla="*/ 195 w 283"/>
                <a:gd name="T9" fmla="*/ 175 h 291"/>
                <a:gd name="T10" fmla="*/ 283 w 283"/>
                <a:gd name="T11" fmla="*/ 175 h 291"/>
                <a:gd name="T12" fmla="*/ 144 w 283"/>
                <a:gd name="T13" fmla="*/ 291 h 291"/>
                <a:gd name="T14" fmla="*/ 0 w 283"/>
                <a:gd name="T15" fmla="*/ 150 h 291"/>
                <a:gd name="T16" fmla="*/ 144 w 283"/>
                <a:gd name="T17" fmla="*/ 0 h 291"/>
                <a:gd name="T18" fmla="*/ 280 w 283"/>
                <a:gd name="T19" fmla="*/ 108 h 291"/>
                <a:gd name="T20" fmla="*/ 193 w 283"/>
                <a:gd name="T21" fmla="*/ 108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3" h="291">
                  <a:moveTo>
                    <a:pt x="193" y="108"/>
                  </a:moveTo>
                  <a:cubicBezTo>
                    <a:pt x="192" y="85"/>
                    <a:pt x="171" y="69"/>
                    <a:pt x="149" y="69"/>
                  </a:cubicBezTo>
                  <a:cubicBezTo>
                    <a:pt x="98" y="69"/>
                    <a:pt x="90" y="112"/>
                    <a:pt x="90" y="150"/>
                  </a:cubicBezTo>
                  <a:cubicBezTo>
                    <a:pt x="90" y="185"/>
                    <a:pt x="105" y="222"/>
                    <a:pt x="144" y="222"/>
                  </a:cubicBezTo>
                  <a:cubicBezTo>
                    <a:pt x="175" y="222"/>
                    <a:pt x="191" y="204"/>
                    <a:pt x="195" y="175"/>
                  </a:cubicBezTo>
                  <a:cubicBezTo>
                    <a:pt x="283" y="175"/>
                    <a:pt x="283" y="175"/>
                    <a:pt x="283" y="175"/>
                  </a:cubicBezTo>
                  <a:cubicBezTo>
                    <a:pt x="275" y="249"/>
                    <a:pt x="218" y="291"/>
                    <a:pt x="144" y="291"/>
                  </a:cubicBezTo>
                  <a:cubicBezTo>
                    <a:pt x="61" y="291"/>
                    <a:pt x="0" y="234"/>
                    <a:pt x="0" y="150"/>
                  </a:cubicBezTo>
                  <a:cubicBezTo>
                    <a:pt x="0" y="62"/>
                    <a:pt x="56" y="0"/>
                    <a:pt x="144" y="0"/>
                  </a:cubicBezTo>
                  <a:cubicBezTo>
                    <a:pt x="213" y="0"/>
                    <a:pt x="274" y="36"/>
                    <a:pt x="280" y="108"/>
                  </a:cubicBezTo>
                  <a:lnTo>
                    <a:pt x="193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6B2474BC-3B05-4EFB-A2B9-4944F34591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65338" y="6127750"/>
              <a:ext cx="88900" cy="96838"/>
            </a:xfrm>
            <a:custGeom>
              <a:avLst/>
              <a:gdLst>
                <a:gd name="T0" fmla="*/ 86 w 267"/>
                <a:gd name="T1" fmla="*/ 192 h 291"/>
                <a:gd name="T2" fmla="*/ 101 w 267"/>
                <a:gd name="T3" fmla="*/ 223 h 291"/>
                <a:gd name="T4" fmla="*/ 135 w 267"/>
                <a:gd name="T5" fmla="*/ 233 h 291"/>
                <a:gd name="T6" fmla="*/ 177 w 267"/>
                <a:gd name="T7" fmla="*/ 203 h 291"/>
                <a:gd name="T8" fmla="*/ 133 w 267"/>
                <a:gd name="T9" fmla="*/ 174 h 291"/>
                <a:gd name="T10" fmla="*/ 5 w 267"/>
                <a:gd name="T11" fmla="*/ 84 h 291"/>
                <a:gd name="T12" fmla="*/ 131 w 267"/>
                <a:gd name="T13" fmla="*/ 0 h 291"/>
                <a:gd name="T14" fmla="*/ 258 w 267"/>
                <a:gd name="T15" fmla="*/ 89 h 291"/>
                <a:gd name="T16" fmla="*/ 174 w 267"/>
                <a:gd name="T17" fmla="*/ 89 h 291"/>
                <a:gd name="T18" fmla="*/ 163 w 267"/>
                <a:gd name="T19" fmla="*/ 65 h 291"/>
                <a:gd name="T20" fmla="*/ 134 w 267"/>
                <a:gd name="T21" fmla="*/ 58 h 291"/>
                <a:gd name="T22" fmla="*/ 95 w 267"/>
                <a:gd name="T23" fmla="*/ 79 h 291"/>
                <a:gd name="T24" fmla="*/ 197 w 267"/>
                <a:gd name="T25" fmla="*/ 118 h 291"/>
                <a:gd name="T26" fmla="*/ 267 w 267"/>
                <a:gd name="T27" fmla="*/ 193 h 291"/>
                <a:gd name="T28" fmla="*/ 135 w 267"/>
                <a:gd name="T29" fmla="*/ 291 h 291"/>
                <a:gd name="T30" fmla="*/ 0 w 267"/>
                <a:gd name="T31" fmla="*/ 192 h 291"/>
                <a:gd name="T32" fmla="*/ 86 w 267"/>
                <a:gd name="T33" fmla="*/ 192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291">
                  <a:moveTo>
                    <a:pt x="86" y="192"/>
                  </a:moveTo>
                  <a:cubicBezTo>
                    <a:pt x="86" y="206"/>
                    <a:pt x="92" y="216"/>
                    <a:pt x="101" y="223"/>
                  </a:cubicBezTo>
                  <a:cubicBezTo>
                    <a:pt x="110" y="230"/>
                    <a:pt x="122" y="233"/>
                    <a:pt x="135" y="233"/>
                  </a:cubicBezTo>
                  <a:cubicBezTo>
                    <a:pt x="152" y="233"/>
                    <a:pt x="177" y="225"/>
                    <a:pt x="177" y="203"/>
                  </a:cubicBezTo>
                  <a:cubicBezTo>
                    <a:pt x="177" y="182"/>
                    <a:pt x="149" y="178"/>
                    <a:pt x="133" y="174"/>
                  </a:cubicBezTo>
                  <a:cubicBezTo>
                    <a:pt x="76" y="160"/>
                    <a:pt x="5" y="158"/>
                    <a:pt x="5" y="84"/>
                  </a:cubicBezTo>
                  <a:cubicBezTo>
                    <a:pt x="5" y="18"/>
                    <a:pt x="77" y="0"/>
                    <a:pt x="131" y="0"/>
                  </a:cubicBezTo>
                  <a:cubicBezTo>
                    <a:pt x="191" y="0"/>
                    <a:pt x="255" y="17"/>
                    <a:pt x="258" y="89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4" y="77"/>
                    <a:pt x="170" y="70"/>
                    <a:pt x="163" y="65"/>
                  </a:cubicBezTo>
                  <a:cubicBezTo>
                    <a:pt x="155" y="60"/>
                    <a:pt x="145" y="58"/>
                    <a:pt x="134" y="58"/>
                  </a:cubicBezTo>
                  <a:cubicBezTo>
                    <a:pt x="119" y="58"/>
                    <a:pt x="95" y="60"/>
                    <a:pt x="95" y="79"/>
                  </a:cubicBezTo>
                  <a:cubicBezTo>
                    <a:pt x="95" y="105"/>
                    <a:pt x="156" y="109"/>
                    <a:pt x="197" y="118"/>
                  </a:cubicBezTo>
                  <a:cubicBezTo>
                    <a:pt x="253" y="130"/>
                    <a:pt x="267" y="170"/>
                    <a:pt x="267" y="193"/>
                  </a:cubicBezTo>
                  <a:cubicBezTo>
                    <a:pt x="267" y="267"/>
                    <a:pt x="197" y="291"/>
                    <a:pt x="135" y="291"/>
                  </a:cubicBezTo>
                  <a:cubicBezTo>
                    <a:pt x="70" y="291"/>
                    <a:pt x="3" y="269"/>
                    <a:pt x="0" y="192"/>
                  </a:cubicBezTo>
                  <a:lnTo>
                    <a:pt x="86" y="1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24361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(Dark Blue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4600B-8466-465A-8FCA-072ECBA7C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66814"/>
            <a:ext cx="5323248" cy="1500187"/>
          </a:xfrm>
        </p:spPr>
        <p:txBody>
          <a:bodyPr anchor="b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75E96-2432-4B94-8A6A-E62BA9213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3154335"/>
            <a:ext cx="5323248" cy="2303629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8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FE2544-CCE1-494D-B26A-AD3024BF1813}"/>
              </a:ext>
            </a:extLst>
          </p:cNvPr>
          <p:cNvCxnSpPr/>
          <p:nvPr userDrawn="1"/>
        </p:nvCxnSpPr>
        <p:spPr>
          <a:xfrm>
            <a:off x="634344" y="2917717"/>
            <a:ext cx="52916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0912E9-1061-4675-ABCB-E73E5F2BE3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32162" y="5702131"/>
            <a:ext cx="904829" cy="684000"/>
            <a:chOff x="619125" y="5064125"/>
            <a:chExt cx="1535113" cy="1160463"/>
          </a:xfrm>
          <a:solidFill>
            <a:srgbClr val="FFFFFF"/>
          </a:solidFill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06EE7E97-01F2-45BE-AA9F-3050757790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3988" y="5064125"/>
              <a:ext cx="488950" cy="530225"/>
            </a:xfrm>
            <a:custGeom>
              <a:avLst/>
              <a:gdLst>
                <a:gd name="T0" fmla="*/ 1067 w 1469"/>
                <a:gd name="T1" fmla="*/ 581 h 1596"/>
                <a:gd name="T2" fmla="*/ 756 w 1469"/>
                <a:gd name="T3" fmla="*/ 343 h 1596"/>
                <a:gd name="T4" fmla="*/ 396 w 1469"/>
                <a:gd name="T5" fmla="*/ 798 h 1596"/>
                <a:gd name="T6" fmla="*/ 756 w 1469"/>
                <a:gd name="T7" fmla="*/ 1252 h 1596"/>
                <a:gd name="T8" fmla="*/ 1067 w 1469"/>
                <a:gd name="T9" fmla="*/ 967 h 1596"/>
                <a:gd name="T10" fmla="*/ 1469 w 1469"/>
                <a:gd name="T11" fmla="*/ 967 h 1596"/>
                <a:gd name="T12" fmla="*/ 766 w 1469"/>
                <a:gd name="T13" fmla="*/ 1596 h 1596"/>
                <a:gd name="T14" fmla="*/ 0 w 1469"/>
                <a:gd name="T15" fmla="*/ 792 h 1596"/>
                <a:gd name="T16" fmla="*/ 766 w 1469"/>
                <a:gd name="T17" fmla="*/ 0 h 1596"/>
                <a:gd name="T18" fmla="*/ 1469 w 1469"/>
                <a:gd name="T19" fmla="*/ 581 h 1596"/>
                <a:gd name="T20" fmla="*/ 1067 w 1469"/>
                <a:gd name="T21" fmla="*/ 581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9" h="1596">
                  <a:moveTo>
                    <a:pt x="1067" y="581"/>
                  </a:moveTo>
                  <a:cubicBezTo>
                    <a:pt x="1046" y="428"/>
                    <a:pt x="925" y="343"/>
                    <a:pt x="756" y="343"/>
                  </a:cubicBezTo>
                  <a:cubicBezTo>
                    <a:pt x="497" y="343"/>
                    <a:pt x="396" y="571"/>
                    <a:pt x="396" y="798"/>
                  </a:cubicBezTo>
                  <a:cubicBezTo>
                    <a:pt x="396" y="1025"/>
                    <a:pt x="497" y="1252"/>
                    <a:pt x="756" y="1252"/>
                  </a:cubicBezTo>
                  <a:cubicBezTo>
                    <a:pt x="941" y="1252"/>
                    <a:pt x="1051" y="1147"/>
                    <a:pt x="1067" y="967"/>
                  </a:cubicBezTo>
                  <a:cubicBezTo>
                    <a:pt x="1469" y="967"/>
                    <a:pt x="1469" y="967"/>
                    <a:pt x="1469" y="967"/>
                  </a:cubicBezTo>
                  <a:cubicBezTo>
                    <a:pt x="1448" y="1363"/>
                    <a:pt x="1157" y="1596"/>
                    <a:pt x="766" y="1596"/>
                  </a:cubicBezTo>
                  <a:cubicBezTo>
                    <a:pt x="301" y="1596"/>
                    <a:pt x="0" y="1242"/>
                    <a:pt x="0" y="792"/>
                  </a:cubicBezTo>
                  <a:cubicBezTo>
                    <a:pt x="0" y="354"/>
                    <a:pt x="301" y="0"/>
                    <a:pt x="766" y="0"/>
                  </a:cubicBezTo>
                  <a:cubicBezTo>
                    <a:pt x="1099" y="0"/>
                    <a:pt x="1458" y="211"/>
                    <a:pt x="1469" y="581"/>
                  </a:cubicBezTo>
                  <a:lnTo>
                    <a:pt x="1067" y="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49E78484-930F-4892-994C-CB2379B7C5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9788" y="5581650"/>
              <a:ext cx="385763" cy="339725"/>
            </a:xfrm>
            <a:custGeom>
              <a:avLst/>
              <a:gdLst>
                <a:gd name="T0" fmla="*/ 2 w 243"/>
                <a:gd name="T1" fmla="*/ 0 h 214"/>
                <a:gd name="T2" fmla="*/ 85 w 243"/>
                <a:gd name="T3" fmla="*/ 0 h 214"/>
                <a:gd name="T4" fmla="*/ 122 w 243"/>
                <a:gd name="T5" fmla="*/ 142 h 214"/>
                <a:gd name="T6" fmla="*/ 123 w 243"/>
                <a:gd name="T7" fmla="*/ 142 h 214"/>
                <a:gd name="T8" fmla="*/ 159 w 243"/>
                <a:gd name="T9" fmla="*/ 0 h 214"/>
                <a:gd name="T10" fmla="*/ 243 w 243"/>
                <a:gd name="T11" fmla="*/ 0 h 214"/>
                <a:gd name="T12" fmla="*/ 243 w 243"/>
                <a:gd name="T13" fmla="*/ 214 h 214"/>
                <a:gd name="T14" fmla="*/ 189 w 243"/>
                <a:gd name="T15" fmla="*/ 214 h 214"/>
                <a:gd name="T16" fmla="*/ 189 w 243"/>
                <a:gd name="T17" fmla="*/ 52 h 214"/>
                <a:gd name="T18" fmla="*/ 188 w 243"/>
                <a:gd name="T19" fmla="*/ 52 h 214"/>
                <a:gd name="T20" fmla="*/ 143 w 243"/>
                <a:gd name="T21" fmla="*/ 214 h 214"/>
                <a:gd name="T22" fmla="*/ 99 w 243"/>
                <a:gd name="T23" fmla="*/ 214 h 214"/>
                <a:gd name="T24" fmla="*/ 54 w 243"/>
                <a:gd name="T25" fmla="*/ 52 h 214"/>
                <a:gd name="T26" fmla="*/ 53 w 243"/>
                <a:gd name="T27" fmla="*/ 52 h 214"/>
                <a:gd name="T28" fmla="*/ 53 w 243"/>
                <a:gd name="T29" fmla="*/ 214 h 214"/>
                <a:gd name="T30" fmla="*/ 0 w 243"/>
                <a:gd name="T31" fmla="*/ 214 h 214"/>
                <a:gd name="T32" fmla="*/ 0 w 243"/>
                <a:gd name="T33" fmla="*/ 0 h 214"/>
                <a:gd name="T34" fmla="*/ 2 w 243"/>
                <a:gd name="T3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3" h="214">
                  <a:moveTo>
                    <a:pt x="2" y="0"/>
                  </a:moveTo>
                  <a:lnTo>
                    <a:pt x="85" y="0"/>
                  </a:lnTo>
                  <a:lnTo>
                    <a:pt x="122" y="142"/>
                  </a:lnTo>
                  <a:lnTo>
                    <a:pt x="123" y="142"/>
                  </a:lnTo>
                  <a:lnTo>
                    <a:pt x="159" y="0"/>
                  </a:lnTo>
                  <a:lnTo>
                    <a:pt x="243" y="0"/>
                  </a:lnTo>
                  <a:lnTo>
                    <a:pt x="243" y="214"/>
                  </a:lnTo>
                  <a:lnTo>
                    <a:pt x="189" y="214"/>
                  </a:lnTo>
                  <a:lnTo>
                    <a:pt x="189" y="52"/>
                  </a:lnTo>
                  <a:lnTo>
                    <a:pt x="188" y="52"/>
                  </a:lnTo>
                  <a:lnTo>
                    <a:pt x="143" y="214"/>
                  </a:lnTo>
                  <a:lnTo>
                    <a:pt x="99" y="214"/>
                  </a:lnTo>
                  <a:lnTo>
                    <a:pt x="54" y="52"/>
                  </a:lnTo>
                  <a:lnTo>
                    <a:pt x="53" y="52"/>
                  </a:lnTo>
                  <a:lnTo>
                    <a:pt x="53" y="214"/>
                  </a:lnTo>
                  <a:lnTo>
                    <a:pt x="0" y="21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11B2243F-9B15-4EB8-9DA3-B426432FC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22375" y="5581650"/>
              <a:ext cx="347663" cy="339725"/>
            </a:xfrm>
            <a:custGeom>
              <a:avLst/>
              <a:gdLst>
                <a:gd name="T0" fmla="*/ 81 w 219"/>
                <a:gd name="T1" fmla="*/ 0 h 214"/>
                <a:gd name="T2" fmla="*/ 138 w 219"/>
                <a:gd name="T3" fmla="*/ 0 h 214"/>
                <a:gd name="T4" fmla="*/ 219 w 219"/>
                <a:gd name="T5" fmla="*/ 214 h 214"/>
                <a:gd name="T6" fmla="*/ 160 w 219"/>
                <a:gd name="T7" fmla="*/ 214 h 214"/>
                <a:gd name="T8" fmla="*/ 147 w 219"/>
                <a:gd name="T9" fmla="*/ 175 h 214"/>
                <a:gd name="T10" fmla="*/ 71 w 219"/>
                <a:gd name="T11" fmla="*/ 175 h 214"/>
                <a:gd name="T12" fmla="*/ 58 w 219"/>
                <a:gd name="T13" fmla="*/ 214 h 214"/>
                <a:gd name="T14" fmla="*/ 0 w 219"/>
                <a:gd name="T15" fmla="*/ 214 h 214"/>
                <a:gd name="T16" fmla="*/ 81 w 219"/>
                <a:gd name="T17" fmla="*/ 0 h 214"/>
                <a:gd name="T18" fmla="*/ 86 w 219"/>
                <a:gd name="T19" fmla="*/ 134 h 214"/>
                <a:gd name="T20" fmla="*/ 134 w 219"/>
                <a:gd name="T21" fmla="*/ 134 h 214"/>
                <a:gd name="T22" fmla="*/ 111 w 219"/>
                <a:gd name="T23" fmla="*/ 59 h 214"/>
                <a:gd name="T24" fmla="*/ 110 w 219"/>
                <a:gd name="T25" fmla="*/ 59 h 214"/>
                <a:gd name="T26" fmla="*/ 86 w 219"/>
                <a:gd name="T27" fmla="*/ 13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14">
                  <a:moveTo>
                    <a:pt x="81" y="0"/>
                  </a:moveTo>
                  <a:lnTo>
                    <a:pt x="138" y="0"/>
                  </a:lnTo>
                  <a:lnTo>
                    <a:pt x="219" y="214"/>
                  </a:lnTo>
                  <a:lnTo>
                    <a:pt x="160" y="214"/>
                  </a:lnTo>
                  <a:lnTo>
                    <a:pt x="147" y="175"/>
                  </a:lnTo>
                  <a:lnTo>
                    <a:pt x="71" y="175"/>
                  </a:lnTo>
                  <a:lnTo>
                    <a:pt x="58" y="214"/>
                  </a:lnTo>
                  <a:lnTo>
                    <a:pt x="0" y="214"/>
                  </a:lnTo>
                  <a:lnTo>
                    <a:pt x="81" y="0"/>
                  </a:lnTo>
                  <a:close/>
                  <a:moveTo>
                    <a:pt x="86" y="134"/>
                  </a:moveTo>
                  <a:lnTo>
                    <a:pt x="134" y="134"/>
                  </a:lnTo>
                  <a:lnTo>
                    <a:pt x="111" y="59"/>
                  </a:lnTo>
                  <a:lnTo>
                    <a:pt x="110" y="59"/>
                  </a:lnTo>
                  <a:lnTo>
                    <a:pt x="8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" name="Rectangle 8">
              <a:extLst>
                <a:ext uri="{FF2B5EF4-FFF2-40B4-BE49-F238E27FC236}">
                  <a16:creationId xmlns:a16="http://schemas.microsoft.com/office/drawing/2014/main" id="{3E83789B-73CD-4D6A-AA45-8A1AB4F9970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70038" y="5581650"/>
              <a:ext cx="88900" cy="3397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AAD2EE95-BEA2-4B50-AC3D-22EF2DB6FF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0213" y="5581650"/>
              <a:ext cx="249238" cy="341313"/>
            </a:xfrm>
            <a:custGeom>
              <a:avLst/>
              <a:gdLst>
                <a:gd name="T0" fmla="*/ 0 w 157"/>
                <a:gd name="T1" fmla="*/ 0 h 215"/>
                <a:gd name="T2" fmla="*/ 56 w 157"/>
                <a:gd name="T3" fmla="*/ 0 h 215"/>
                <a:gd name="T4" fmla="*/ 56 w 157"/>
                <a:gd name="T5" fmla="*/ 167 h 215"/>
                <a:gd name="T6" fmla="*/ 157 w 157"/>
                <a:gd name="T7" fmla="*/ 167 h 215"/>
                <a:gd name="T8" fmla="*/ 157 w 157"/>
                <a:gd name="T9" fmla="*/ 215 h 215"/>
                <a:gd name="T10" fmla="*/ 0 w 157"/>
                <a:gd name="T11" fmla="*/ 215 h 215"/>
                <a:gd name="T12" fmla="*/ 0 w 157"/>
                <a:gd name="T1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215">
                  <a:moveTo>
                    <a:pt x="0" y="0"/>
                  </a:moveTo>
                  <a:lnTo>
                    <a:pt x="56" y="0"/>
                  </a:lnTo>
                  <a:lnTo>
                    <a:pt x="56" y="167"/>
                  </a:lnTo>
                  <a:lnTo>
                    <a:pt x="157" y="167"/>
                  </a:lnTo>
                  <a:lnTo>
                    <a:pt x="157" y="215"/>
                  </a:lnTo>
                  <a:lnTo>
                    <a:pt x="0" y="2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B3EF3C97-452C-4A82-9132-2DB5966C9E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3313" y="5075238"/>
              <a:ext cx="133350" cy="74613"/>
            </a:xfrm>
            <a:custGeom>
              <a:avLst/>
              <a:gdLst>
                <a:gd name="T0" fmla="*/ 402 w 402"/>
                <a:gd name="T1" fmla="*/ 180 h 228"/>
                <a:gd name="T2" fmla="*/ 402 w 402"/>
                <a:gd name="T3" fmla="*/ 0 h 228"/>
                <a:gd name="T4" fmla="*/ 0 w 402"/>
                <a:gd name="T5" fmla="*/ 0 h 228"/>
                <a:gd name="T6" fmla="*/ 0 w 402"/>
                <a:gd name="T7" fmla="*/ 228 h 228"/>
                <a:gd name="T8" fmla="*/ 402 w 402"/>
                <a:gd name="T9" fmla="*/ 18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28">
                  <a:moveTo>
                    <a:pt x="402" y="18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0" y="189"/>
                    <a:pt x="266" y="172"/>
                    <a:pt x="402" y="18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3BC4318F-74B6-4923-AA32-AFE06371B6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79475" y="5180013"/>
              <a:ext cx="358775" cy="415925"/>
            </a:xfrm>
            <a:custGeom>
              <a:avLst/>
              <a:gdLst>
                <a:gd name="T0" fmla="*/ 671 w 1078"/>
                <a:gd name="T1" fmla="*/ 709 h 1253"/>
                <a:gd name="T2" fmla="*/ 528 w 1078"/>
                <a:gd name="T3" fmla="*/ 909 h 1253"/>
                <a:gd name="T4" fmla="*/ 375 w 1078"/>
                <a:gd name="T5" fmla="*/ 751 h 1253"/>
                <a:gd name="T6" fmla="*/ 375 w 1078"/>
                <a:gd name="T7" fmla="*/ 608 h 1253"/>
                <a:gd name="T8" fmla="*/ 0 w 1078"/>
                <a:gd name="T9" fmla="*/ 608 h 1253"/>
                <a:gd name="T10" fmla="*/ 0 w 1078"/>
                <a:gd name="T11" fmla="*/ 677 h 1253"/>
                <a:gd name="T12" fmla="*/ 539 w 1078"/>
                <a:gd name="T13" fmla="*/ 1253 h 1253"/>
                <a:gd name="T14" fmla="*/ 1078 w 1078"/>
                <a:gd name="T15" fmla="*/ 735 h 1253"/>
                <a:gd name="T16" fmla="*/ 1078 w 1078"/>
                <a:gd name="T17" fmla="*/ 0 h 1253"/>
                <a:gd name="T18" fmla="*/ 676 w 1078"/>
                <a:gd name="T19" fmla="*/ 180 h 1253"/>
                <a:gd name="T20" fmla="*/ 676 w 1078"/>
                <a:gd name="T21" fmla="*/ 709 h 1253"/>
                <a:gd name="T22" fmla="*/ 671 w 1078"/>
                <a:gd name="T23" fmla="*/ 709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8" h="1253">
                  <a:moveTo>
                    <a:pt x="671" y="709"/>
                  </a:moveTo>
                  <a:cubicBezTo>
                    <a:pt x="671" y="857"/>
                    <a:pt x="618" y="909"/>
                    <a:pt x="528" y="909"/>
                  </a:cubicBezTo>
                  <a:cubicBezTo>
                    <a:pt x="428" y="909"/>
                    <a:pt x="375" y="851"/>
                    <a:pt x="375" y="751"/>
                  </a:cubicBezTo>
                  <a:cubicBezTo>
                    <a:pt x="375" y="608"/>
                    <a:pt x="375" y="608"/>
                    <a:pt x="375" y="608"/>
                  </a:cubicBezTo>
                  <a:cubicBezTo>
                    <a:pt x="0" y="608"/>
                    <a:pt x="0" y="608"/>
                    <a:pt x="0" y="608"/>
                  </a:cubicBezTo>
                  <a:cubicBezTo>
                    <a:pt x="0" y="677"/>
                    <a:pt x="0" y="677"/>
                    <a:pt x="0" y="677"/>
                  </a:cubicBezTo>
                  <a:cubicBezTo>
                    <a:pt x="0" y="1021"/>
                    <a:pt x="132" y="1253"/>
                    <a:pt x="539" y="1253"/>
                  </a:cubicBezTo>
                  <a:cubicBezTo>
                    <a:pt x="898" y="1253"/>
                    <a:pt x="1078" y="1079"/>
                    <a:pt x="1078" y="735"/>
                  </a:cubicBezTo>
                  <a:cubicBezTo>
                    <a:pt x="1078" y="0"/>
                    <a:pt x="1078" y="0"/>
                    <a:pt x="1078" y="0"/>
                  </a:cubicBezTo>
                  <a:cubicBezTo>
                    <a:pt x="930" y="22"/>
                    <a:pt x="791" y="84"/>
                    <a:pt x="676" y="180"/>
                  </a:cubicBezTo>
                  <a:cubicBezTo>
                    <a:pt x="676" y="709"/>
                    <a:pt x="676" y="709"/>
                    <a:pt x="676" y="709"/>
                  </a:cubicBezTo>
                  <a:lnTo>
                    <a:pt x="671" y="7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D4959FE8-16AB-4E74-83FD-006DFDE792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075238"/>
              <a:ext cx="133350" cy="112713"/>
            </a:xfrm>
            <a:custGeom>
              <a:avLst/>
              <a:gdLst>
                <a:gd name="T0" fmla="*/ 401 w 401"/>
                <a:gd name="T1" fmla="*/ 0 h 344"/>
                <a:gd name="T2" fmla="*/ 0 w 401"/>
                <a:gd name="T3" fmla="*/ 0 h 344"/>
                <a:gd name="T4" fmla="*/ 0 w 401"/>
                <a:gd name="T5" fmla="*/ 191 h 344"/>
                <a:gd name="T6" fmla="*/ 401 w 401"/>
                <a:gd name="T7" fmla="*/ 344 h 344"/>
                <a:gd name="T8" fmla="*/ 401 w 401"/>
                <a:gd name="T9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344">
                  <a:moveTo>
                    <a:pt x="40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44" y="210"/>
                    <a:pt x="281" y="263"/>
                    <a:pt x="401" y="344"/>
                  </a:cubicBezTo>
                  <a:lnTo>
                    <a:pt x="4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AEB1BB25-B31F-4BFD-AE3B-2F323C8A12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172075"/>
              <a:ext cx="133350" cy="412750"/>
            </a:xfrm>
            <a:custGeom>
              <a:avLst/>
              <a:gdLst>
                <a:gd name="T0" fmla="*/ 0 w 401"/>
                <a:gd name="T1" fmla="*/ 12 h 1243"/>
                <a:gd name="T2" fmla="*/ 0 w 401"/>
                <a:gd name="T3" fmla="*/ 1243 h 1243"/>
                <a:gd name="T4" fmla="*/ 401 w 401"/>
                <a:gd name="T5" fmla="*/ 1243 h 1243"/>
                <a:gd name="T6" fmla="*/ 401 w 401"/>
                <a:gd name="T7" fmla="*/ 70 h 1243"/>
                <a:gd name="T8" fmla="*/ 0 w 401"/>
                <a:gd name="T9" fmla="*/ 12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1243">
                  <a:moveTo>
                    <a:pt x="0" y="12"/>
                  </a:moveTo>
                  <a:cubicBezTo>
                    <a:pt x="0" y="1243"/>
                    <a:pt x="0" y="1243"/>
                    <a:pt x="0" y="1243"/>
                  </a:cubicBezTo>
                  <a:cubicBezTo>
                    <a:pt x="401" y="1243"/>
                    <a:pt x="401" y="1243"/>
                    <a:pt x="401" y="1243"/>
                  </a:cubicBezTo>
                  <a:cubicBezTo>
                    <a:pt x="401" y="70"/>
                    <a:pt x="401" y="70"/>
                    <a:pt x="401" y="70"/>
                  </a:cubicBezTo>
                  <a:cubicBezTo>
                    <a:pt x="274" y="20"/>
                    <a:pt x="136" y="0"/>
                    <a:pt x="0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8E5913D2-281E-43B8-8107-E5DC594788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125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4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69 w 89"/>
                <a:gd name="T15" fmla="*/ 79 h 79"/>
                <a:gd name="T16" fmla="*/ 69 w 89"/>
                <a:gd name="T17" fmla="*/ 19 h 79"/>
                <a:gd name="T18" fmla="*/ 69 w 89"/>
                <a:gd name="T19" fmla="*/ 19 h 79"/>
                <a:gd name="T20" fmla="*/ 52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ABF11DCD-D538-4FF8-8299-E99667BA5B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6763" y="6127750"/>
              <a:ext cx="93663" cy="96838"/>
            </a:xfrm>
            <a:custGeom>
              <a:avLst/>
              <a:gdLst>
                <a:gd name="T0" fmla="*/ 11 w 281"/>
                <a:gd name="T1" fmla="*/ 92 h 291"/>
                <a:gd name="T2" fmla="*/ 54 w 281"/>
                <a:gd name="T3" fmla="*/ 19 h 291"/>
                <a:gd name="T4" fmla="*/ 141 w 281"/>
                <a:gd name="T5" fmla="*/ 0 h 291"/>
                <a:gd name="T6" fmla="*/ 270 w 281"/>
                <a:gd name="T7" fmla="*/ 92 h 291"/>
                <a:gd name="T8" fmla="*/ 270 w 281"/>
                <a:gd name="T9" fmla="*/ 213 h 291"/>
                <a:gd name="T10" fmla="*/ 281 w 281"/>
                <a:gd name="T11" fmla="*/ 283 h 291"/>
                <a:gd name="T12" fmla="*/ 190 w 281"/>
                <a:gd name="T13" fmla="*/ 283 h 291"/>
                <a:gd name="T14" fmla="*/ 184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0 w 281"/>
                <a:gd name="T21" fmla="*/ 112 h 291"/>
                <a:gd name="T22" fmla="*/ 184 w 281"/>
                <a:gd name="T23" fmla="*/ 87 h 291"/>
                <a:gd name="T24" fmla="*/ 140 w 281"/>
                <a:gd name="T25" fmla="*/ 58 h 291"/>
                <a:gd name="T26" fmla="*/ 95 w 281"/>
                <a:gd name="T27" fmla="*/ 92 h 291"/>
                <a:gd name="T28" fmla="*/ 11 w 281"/>
                <a:gd name="T29" fmla="*/ 92 h 291"/>
                <a:gd name="T30" fmla="*/ 128 w 281"/>
                <a:gd name="T31" fmla="*/ 235 h 291"/>
                <a:gd name="T32" fmla="*/ 183 w 281"/>
                <a:gd name="T33" fmla="*/ 154 h 291"/>
                <a:gd name="T34" fmla="*/ 127 w 281"/>
                <a:gd name="T35" fmla="*/ 169 h 291"/>
                <a:gd name="T36" fmla="*/ 90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1" y="92"/>
                  </a:moveTo>
                  <a:cubicBezTo>
                    <a:pt x="12" y="56"/>
                    <a:pt x="29" y="33"/>
                    <a:pt x="54" y="19"/>
                  </a:cubicBezTo>
                  <a:cubicBezTo>
                    <a:pt x="78" y="5"/>
                    <a:pt x="110" y="0"/>
                    <a:pt x="141" y="0"/>
                  </a:cubicBezTo>
                  <a:cubicBezTo>
                    <a:pt x="207" y="0"/>
                    <a:pt x="270" y="14"/>
                    <a:pt x="270" y="92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70" y="236"/>
                    <a:pt x="270" y="261"/>
                    <a:pt x="281" y="283"/>
                  </a:cubicBezTo>
                  <a:cubicBezTo>
                    <a:pt x="190" y="283"/>
                    <a:pt x="190" y="283"/>
                    <a:pt x="190" y="283"/>
                  </a:cubicBezTo>
                  <a:cubicBezTo>
                    <a:pt x="187" y="275"/>
                    <a:pt x="186" y="266"/>
                    <a:pt x="184" y="257"/>
                  </a:cubicBezTo>
                  <a:cubicBezTo>
                    <a:pt x="161" y="282"/>
                    <a:pt x="127" y="291"/>
                    <a:pt x="94" y="291"/>
                  </a:cubicBezTo>
                  <a:cubicBezTo>
                    <a:pt x="41" y="291"/>
                    <a:pt x="0" y="265"/>
                    <a:pt x="0" y="208"/>
                  </a:cubicBezTo>
                  <a:cubicBezTo>
                    <a:pt x="0" y="118"/>
                    <a:pt x="97" y="125"/>
                    <a:pt x="160" y="112"/>
                  </a:cubicBezTo>
                  <a:cubicBezTo>
                    <a:pt x="175" y="109"/>
                    <a:pt x="184" y="104"/>
                    <a:pt x="184" y="87"/>
                  </a:cubicBezTo>
                  <a:cubicBezTo>
                    <a:pt x="184" y="66"/>
                    <a:pt x="159" y="58"/>
                    <a:pt x="140" y="58"/>
                  </a:cubicBezTo>
                  <a:cubicBezTo>
                    <a:pt x="115" y="58"/>
                    <a:pt x="99" y="69"/>
                    <a:pt x="95" y="92"/>
                  </a:cubicBezTo>
                  <a:lnTo>
                    <a:pt x="11" y="92"/>
                  </a:lnTo>
                  <a:close/>
                  <a:moveTo>
                    <a:pt x="128" y="235"/>
                  </a:moveTo>
                  <a:cubicBezTo>
                    <a:pt x="171" y="235"/>
                    <a:pt x="185" y="211"/>
                    <a:pt x="183" y="154"/>
                  </a:cubicBezTo>
                  <a:cubicBezTo>
                    <a:pt x="170" y="162"/>
                    <a:pt x="147" y="164"/>
                    <a:pt x="127" y="169"/>
                  </a:cubicBezTo>
                  <a:cubicBezTo>
                    <a:pt x="107" y="174"/>
                    <a:pt x="90" y="182"/>
                    <a:pt x="90" y="204"/>
                  </a:cubicBezTo>
                  <a:cubicBezTo>
                    <a:pt x="90" y="226"/>
                    <a:pt x="107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50EBE661-D695-49BB-9FE7-B3784E142C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8363" y="6096000"/>
              <a:ext cx="28575" cy="125413"/>
            </a:xfrm>
            <a:custGeom>
              <a:avLst/>
              <a:gdLst>
                <a:gd name="T0" fmla="*/ 18 w 18"/>
                <a:gd name="T1" fmla="*/ 14 h 79"/>
                <a:gd name="T2" fmla="*/ 0 w 18"/>
                <a:gd name="T3" fmla="*/ 14 h 79"/>
                <a:gd name="T4" fmla="*/ 0 w 18"/>
                <a:gd name="T5" fmla="*/ 0 h 79"/>
                <a:gd name="T6" fmla="*/ 18 w 18"/>
                <a:gd name="T7" fmla="*/ 0 h 79"/>
                <a:gd name="T8" fmla="*/ 18 w 18"/>
                <a:gd name="T9" fmla="*/ 14 h 79"/>
                <a:gd name="T10" fmla="*/ 0 w 18"/>
                <a:gd name="T11" fmla="*/ 22 h 79"/>
                <a:gd name="T12" fmla="*/ 18 w 18"/>
                <a:gd name="T13" fmla="*/ 22 h 79"/>
                <a:gd name="T14" fmla="*/ 18 w 18"/>
                <a:gd name="T15" fmla="*/ 79 h 79"/>
                <a:gd name="T16" fmla="*/ 0 w 18"/>
                <a:gd name="T17" fmla="*/ 79 h 79"/>
                <a:gd name="T18" fmla="*/ 0 w 18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9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0" y="22"/>
                  </a:moveTo>
                  <a:lnTo>
                    <a:pt x="18" y="22"/>
                  </a:lnTo>
                  <a:lnTo>
                    <a:pt x="18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" name="Rectangle 17">
              <a:extLst>
                <a:ext uri="{FF2B5EF4-FFF2-40B4-BE49-F238E27FC236}">
                  <a16:creationId xmlns:a16="http://schemas.microsoft.com/office/drawing/2014/main" id="{237CABB1-6BC0-43AF-BC96-6B8CC3C01D9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09638" y="6096000"/>
              <a:ext cx="30163" cy="1254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E75FB1EB-B5B0-4EAF-954D-643BA6BA93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00125" y="6096000"/>
              <a:ext cx="139700" cy="125413"/>
            </a:xfrm>
            <a:custGeom>
              <a:avLst/>
              <a:gdLst>
                <a:gd name="T0" fmla="*/ 0 w 88"/>
                <a:gd name="T1" fmla="*/ 0 h 79"/>
                <a:gd name="T2" fmla="*/ 30 w 88"/>
                <a:gd name="T3" fmla="*/ 0 h 79"/>
                <a:gd name="T4" fmla="*/ 44 w 88"/>
                <a:gd name="T5" fmla="*/ 53 h 79"/>
                <a:gd name="T6" fmla="*/ 44 w 88"/>
                <a:gd name="T7" fmla="*/ 53 h 79"/>
                <a:gd name="T8" fmla="*/ 58 w 88"/>
                <a:gd name="T9" fmla="*/ 0 h 79"/>
                <a:gd name="T10" fmla="*/ 88 w 88"/>
                <a:gd name="T11" fmla="*/ 0 h 79"/>
                <a:gd name="T12" fmla="*/ 88 w 88"/>
                <a:gd name="T13" fmla="*/ 79 h 79"/>
                <a:gd name="T14" fmla="*/ 69 w 88"/>
                <a:gd name="T15" fmla="*/ 79 h 79"/>
                <a:gd name="T16" fmla="*/ 69 w 88"/>
                <a:gd name="T17" fmla="*/ 19 h 79"/>
                <a:gd name="T18" fmla="*/ 69 w 88"/>
                <a:gd name="T19" fmla="*/ 19 h 79"/>
                <a:gd name="T20" fmla="*/ 52 w 88"/>
                <a:gd name="T21" fmla="*/ 79 h 79"/>
                <a:gd name="T22" fmla="*/ 36 w 88"/>
                <a:gd name="T23" fmla="*/ 79 h 79"/>
                <a:gd name="T24" fmla="*/ 20 w 88"/>
                <a:gd name="T25" fmla="*/ 19 h 79"/>
                <a:gd name="T26" fmla="*/ 19 w 88"/>
                <a:gd name="T27" fmla="*/ 19 h 79"/>
                <a:gd name="T28" fmla="*/ 19 w 88"/>
                <a:gd name="T29" fmla="*/ 79 h 79"/>
                <a:gd name="T30" fmla="*/ 0 w 88"/>
                <a:gd name="T31" fmla="*/ 79 h 79"/>
                <a:gd name="T32" fmla="*/ 0 w 88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79">
                  <a:moveTo>
                    <a:pt x="0" y="0"/>
                  </a:moveTo>
                  <a:lnTo>
                    <a:pt x="30" y="0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58" y="0"/>
                  </a:lnTo>
                  <a:lnTo>
                    <a:pt x="88" y="0"/>
                  </a:lnTo>
                  <a:lnTo>
                    <a:pt x="88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6" y="79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B8637A86-FB13-4460-9927-03C903DF74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763" y="6127750"/>
              <a:ext cx="100013" cy="96838"/>
            </a:xfrm>
            <a:custGeom>
              <a:avLst/>
              <a:gdLst>
                <a:gd name="T0" fmla="*/ 90 w 297"/>
                <a:gd name="T1" fmla="*/ 167 h 291"/>
                <a:gd name="T2" fmla="*/ 152 w 297"/>
                <a:gd name="T3" fmla="*/ 230 h 291"/>
                <a:gd name="T4" fmla="*/ 203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2 w 297"/>
                <a:gd name="T15" fmla="*/ 167 h 291"/>
                <a:gd name="T16" fmla="*/ 90 w 297"/>
                <a:gd name="T17" fmla="*/ 167 h 291"/>
                <a:gd name="T18" fmla="*/ 202 w 297"/>
                <a:gd name="T19" fmla="*/ 117 h 291"/>
                <a:gd name="T20" fmla="*/ 149 w 297"/>
                <a:gd name="T21" fmla="*/ 61 h 291"/>
                <a:gd name="T22" fmla="*/ 90 w 297"/>
                <a:gd name="T23" fmla="*/ 117 h 291"/>
                <a:gd name="T24" fmla="*/ 202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0" y="167"/>
                  </a:moveTo>
                  <a:cubicBezTo>
                    <a:pt x="92" y="205"/>
                    <a:pt x="113" y="230"/>
                    <a:pt x="152" y="230"/>
                  </a:cubicBezTo>
                  <a:cubicBezTo>
                    <a:pt x="173" y="230"/>
                    <a:pt x="195" y="220"/>
                    <a:pt x="203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1" y="264"/>
                    <a:pt x="212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7" y="0"/>
                    <a:pt x="149" y="0"/>
                  </a:cubicBezTo>
                  <a:cubicBezTo>
                    <a:pt x="247" y="0"/>
                    <a:pt x="297" y="74"/>
                    <a:pt x="292" y="167"/>
                  </a:cubicBezTo>
                  <a:lnTo>
                    <a:pt x="90" y="167"/>
                  </a:lnTo>
                  <a:close/>
                  <a:moveTo>
                    <a:pt x="202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5" y="83"/>
                    <a:pt x="90" y="117"/>
                  </a:cubicBezTo>
                  <a:lnTo>
                    <a:pt x="202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0280C907-1F64-474A-B8AF-0FD8A79262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52538" y="6096000"/>
              <a:ext cx="93663" cy="128588"/>
            </a:xfrm>
            <a:custGeom>
              <a:avLst/>
              <a:gdLst>
                <a:gd name="T0" fmla="*/ 286 w 286"/>
                <a:gd name="T1" fmla="*/ 379 h 387"/>
                <a:gd name="T2" fmla="*/ 200 w 286"/>
                <a:gd name="T3" fmla="*/ 379 h 387"/>
                <a:gd name="T4" fmla="*/ 200 w 286"/>
                <a:gd name="T5" fmla="*/ 347 h 387"/>
                <a:gd name="T6" fmla="*/ 199 w 286"/>
                <a:gd name="T7" fmla="*/ 347 h 387"/>
                <a:gd name="T8" fmla="*/ 123 w 286"/>
                <a:gd name="T9" fmla="*/ 387 h 387"/>
                <a:gd name="T10" fmla="*/ 0 w 286"/>
                <a:gd name="T11" fmla="*/ 235 h 387"/>
                <a:gd name="T12" fmla="*/ 116 w 286"/>
                <a:gd name="T13" fmla="*/ 96 h 387"/>
                <a:gd name="T14" fmla="*/ 195 w 286"/>
                <a:gd name="T15" fmla="*/ 133 h 387"/>
                <a:gd name="T16" fmla="*/ 196 w 286"/>
                <a:gd name="T17" fmla="*/ 133 h 387"/>
                <a:gd name="T18" fmla="*/ 196 w 286"/>
                <a:gd name="T19" fmla="*/ 0 h 387"/>
                <a:gd name="T20" fmla="*/ 286 w 286"/>
                <a:gd name="T21" fmla="*/ 0 h 387"/>
                <a:gd name="T22" fmla="*/ 286 w 286"/>
                <a:gd name="T23" fmla="*/ 379 h 387"/>
                <a:gd name="T24" fmla="*/ 90 w 286"/>
                <a:gd name="T25" fmla="*/ 238 h 387"/>
                <a:gd name="T26" fmla="*/ 146 w 286"/>
                <a:gd name="T27" fmla="*/ 318 h 387"/>
                <a:gd name="T28" fmla="*/ 199 w 286"/>
                <a:gd name="T29" fmla="*/ 241 h 387"/>
                <a:gd name="T30" fmla="*/ 146 w 286"/>
                <a:gd name="T31" fmla="*/ 165 h 387"/>
                <a:gd name="T32" fmla="*/ 90 w 286"/>
                <a:gd name="T33" fmla="*/ 23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6" h="387">
                  <a:moveTo>
                    <a:pt x="286" y="379"/>
                  </a:moveTo>
                  <a:cubicBezTo>
                    <a:pt x="200" y="379"/>
                    <a:pt x="200" y="379"/>
                    <a:pt x="200" y="379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199" y="347"/>
                    <a:pt x="199" y="347"/>
                    <a:pt x="199" y="347"/>
                  </a:cubicBezTo>
                  <a:cubicBezTo>
                    <a:pt x="182" y="373"/>
                    <a:pt x="155" y="387"/>
                    <a:pt x="123" y="387"/>
                  </a:cubicBezTo>
                  <a:cubicBezTo>
                    <a:pt x="37" y="387"/>
                    <a:pt x="0" y="313"/>
                    <a:pt x="0" y="235"/>
                  </a:cubicBezTo>
                  <a:cubicBezTo>
                    <a:pt x="0" y="164"/>
                    <a:pt x="38" y="96"/>
                    <a:pt x="116" y="96"/>
                  </a:cubicBezTo>
                  <a:cubicBezTo>
                    <a:pt x="150" y="96"/>
                    <a:pt x="176" y="108"/>
                    <a:pt x="195" y="133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86" y="0"/>
                    <a:pt x="286" y="0"/>
                    <a:pt x="286" y="0"/>
                  </a:cubicBezTo>
                  <a:lnTo>
                    <a:pt x="286" y="379"/>
                  </a:lnTo>
                  <a:close/>
                  <a:moveTo>
                    <a:pt x="90" y="238"/>
                  </a:moveTo>
                  <a:cubicBezTo>
                    <a:pt x="90" y="276"/>
                    <a:pt x="104" y="318"/>
                    <a:pt x="146" y="318"/>
                  </a:cubicBezTo>
                  <a:cubicBezTo>
                    <a:pt x="190" y="318"/>
                    <a:pt x="199" y="276"/>
                    <a:pt x="199" y="241"/>
                  </a:cubicBezTo>
                  <a:cubicBezTo>
                    <a:pt x="199" y="201"/>
                    <a:pt x="185" y="165"/>
                    <a:pt x="146" y="165"/>
                  </a:cubicBezTo>
                  <a:cubicBezTo>
                    <a:pt x="104" y="165"/>
                    <a:pt x="90" y="203"/>
                    <a:pt x="90" y="2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4A485304-C93C-4073-8D44-F80ADC736F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573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CB945C56-4554-4683-8637-CFC30E6489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93825" y="6127750"/>
              <a:ext cx="93663" cy="96838"/>
            </a:xfrm>
            <a:custGeom>
              <a:avLst/>
              <a:gdLst>
                <a:gd name="T0" fmla="*/ 12 w 281"/>
                <a:gd name="T1" fmla="*/ 92 h 291"/>
                <a:gd name="T2" fmla="*/ 55 w 281"/>
                <a:gd name="T3" fmla="*/ 19 h 291"/>
                <a:gd name="T4" fmla="*/ 142 w 281"/>
                <a:gd name="T5" fmla="*/ 0 h 291"/>
                <a:gd name="T6" fmla="*/ 271 w 281"/>
                <a:gd name="T7" fmla="*/ 92 h 291"/>
                <a:gd name="T8" fmla="*/ 271 w 281"/>
                <a:gd name="T9" fmla="*/ 213 h 291"/>
                <a:gd name="T10" fmla="*/ 281 w 281"/>
                <a:gd name="T11" fmla="*/ 283 h 291"/>
                <a:gd name="T12" fmla="*/ 191 w 281"/>
                <a:gd name="T13" fmla="*/ 283 h 291"/>
                <a:gd name="T14" fmla="*/ 185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1 w 281"/>
                <a:gd name="T21" fmla="*/ 112 h 291"/>
                <a:gd name="T22" fmla="*/ 185 w 281"/>
                <a:gd name="T23" fmla="*/ 87 h 291"/>
                <a:gd name="T24" fmla="*/ 141 w 281"/>
                <a:gd name="T25" fmla="*/ 58 h 291"/>
                <a:gd name="T26" fmla="*/ 96 w 281"/>
                <a:gd name="T27" fmla="*/ 92 h 291"/>
                <a:gd name="T28" fmla="*/ 12 w 281"/>
                <a:gd name="T29" fmla="*/ 92 h 291"/>
                <a:gd name="T30" fmla="*/ 128 w 281"/>
                <a:gd name="T31" fmla="*/ 235 h 291"/>
                <a:gd name="T32" fmla="*/ 184 w 281"/>
                <a:gd name="T33" fmla="*/ 154 h 291"/>
                <a:gd name="T34" fmla="*/ 128 w 281"/>
                <a:gd name="T35" fmla="*/ 169 h 291"/>
                <a:gd name="T36" fmla="*/ 91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2" y="92"/>
                  </a:moveTo>
                  <a:cubicBezTo>
                    <a:pt x="13" y="56"/>
                    <a:pt x="30" y="33"/>
                    <a:pt x="55" y="19"/>
                  </a:cubicBezTo>
                  <a:cubicBezTo>
                    <a:pt x="79" y="5"/>
                    <a:pt x="111" y="0"/>
                    <a:pt x="142" y="0"/>
                  </a:cubicBezTo>
                  <a:cubicBezTo>
                    <a:pt x="208" y="0"/>
                    <a:pt x="271" y="14"/>
                    <a:pt x="271" y="92"/>
                  </a:cubicBezTo>
                  <a:cubicBezTo>
                    <a:pt x="271" y="213"/>
                    <a:pt x="271" y="213"/>
                    <a:pt x="271" y="213"/>
                  </a:cubicBezTo>
                  <a:cubicBezTo>
                    <a:pt x="271" y="236"/>
                    <a:pt x="271" y="261"/>
                    <a:pt x="281" y="283"/>
                  </a:cubicBezTo>
                  <a:cubicBezTo>
                    <a:pt x="191" y="283"/>
                    <a:pt x="191" y="283"/>
                    <a:pt x="191" y="283"/>
                  </a:cubicBezTo>
                  <a:cubicBezTo>
                    <a:pt x="187" y="275"/>
                    <a:pt x="186" y="266"/>
                    <a:pt x="185" y="257"/>
                  </a:cubicBezTo>
                  <a:cubicBezTo>
                    <a:pt x="162" y="282"/>
                    <a:pt x="127" y="291"/>
                    <a:pt x="94" y="291"/>
                  </a:cubicBezTo>
                  <a:cubicBezTo>
                    <a:pt x="42" y="291"/>
                    <a:pt x="0" y="265"/>
                    <a:pt x="0" y="208"/>
                  </a:cubicBezTo>
                  <a:cubicBezTo>
                    <a:pt x="0" y="118"/>
                    <a:pt x="98" y="125"/>
                    <a:pt x="161" y="112"/>
                  </a:cubicBezTo>
                  <a:cubicBezTo>
                    <a:pt x="176" y="109"/>
                    <a:pt x="185" y="104"/>
                    <a:pt x="185" y="87"/>
                  </a:cubicBezTo>
                  <a:cubicBezTo>
                    <a:pt x="185" y="66"/>
                    <a:pt x="160" y="58"/>
                    <a:pt x="141" y="58"/>
                  </a:cubicBezTo>
                  <a:cubicBezTo>
                    <a:pt x="116" y="58"/>
                    <a:pt x="100" y="69"/>
                    <a:pt x="96" y="92"/>
                  </a:cubicBezTo>
                  <a:lnTo>
                    <a:pt x="12" y="92"/>
                  </a:lnTo>
                  <a:close/>
                  <a:moveTo>
                    <a:pt x="128" y="235"/>
                  </a:moveTo>
                  <a:cubicBezTo>
                    <a:pt x="172" y="235"/>
                    <a:pt x="186" y="211"/>
                    <a:pt x="184" y="154"/>
                  </a:cubicBezTo>
                  <a:cubicBezTo>
                    <a:pt x="171" y="162"/>
                    <a:pt x="148" y="164"/>
                    <a:pt x="128" y="169"/>
                  </a:cubicBezTo>
                  <a:cubicBezTo>
                    <a:pt x="108" y="174"/>
                    <a:pt x="91" y="182"/>
                    <a:pt x="91" y="204"/>
                  </a:cubicBezTo>
                  <a:cubicBezTo>
                    <a:pt x="91" y="226"/>
                    <a:pt x="108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D0D64558-33D7-4E8C-8B58-17F750C1DD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38288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5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70 w 89"/>
                <a:gd name="T15" fmla="*/ 79 h 79"/>
                <a:gd name="T16" fmla="*/ 70 w 89"/>
                <a:gd name="T17" fmla="*/ 19 h 79"/>
                <a:gd name="T18" fmla="*/ 69 w 89"/>
                <a:gd name="T19" fmla="*/ 19 h 79"/>
                <a:gd name="T20" fmla="*/ 53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70" y="79"/>
                  </a:lnTo>
                  <a:lnTo>
                    <a:pt x="70" y="19"/>
                  </a:lnTo>
                  <a:lnTo>
                    <a:pt x="69" y="19"/>
                  </a:lnTo>
                  <a:lnTo>
                    <a:pt x="53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F02D34C0-AE0D-4044-A66E-673B3D590B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87513" y="6127750"/>
              <a:ext cx="98425" cy="96838"/>
            </a:xfrm>
            <a:custGeom>
              <a:avLst/>
              <a:gdLst>
                <a:gd name="T0" fmla="*/ 91 w 297"/>
                <a:gd name="T1" fmla="*/ 167 h 291"/>
                <a:gd name="T2" fmla="*/ 152 w 297"/>
                <a:gd name="T3" fmla="*/ 230 h 291"/>
                <a:gd name="T4" fmla="*/ 204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3 w 297"/>
                <a:gd name="T15" fmla="*/ 167 h 291"/>
                <a:gd name="T16" fmla="*/ 91 w 297"/>
                <a:gd name="T17" fmla="*/ 167 h 291"/>
                <a:gd name="T18" fmla="*/ 203 w 297"/>
                <a:gd name="T19" fmla="*/ 117 h 291"/>
                <a:gd name="T20" fmla="*/ 149 w 297"/>
                <a:gd name="T21" fmla="*/ 61 h 291"/>
                <a:gd name="T22" fmla="*/ 91 w 297"/>
                <a:gd name="T23" fmla="*/ 117 h 291"/>
                <a:gd name="T24" fmla="*/ 203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1" y="167"/>
                  </a:moveTo>
                  <a:cubicBezTo>
                    <a:pt x="92" y="205"/>
                    <a:pt x="114" y="230"/>
                    <a:pt x="152" y="230"/>
                  </a:cubicBezTo>
                  <a:cubicBezTo>
                    <a:pt x="174" y="230"/>
                    <a:pt x="195" y="220"/>
                    <a:pt x="204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2" y="264"/>
                    <a:pt x="213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8" y="0"/>
                    <a:pt x="149" y="0"/>
                  </a:cubicBezTo>
                  <a:cubicBezTo>
                    <a:pt x="248" y="0"/>
                    <a:pt x="297" y="74"/>
                    <a:pt x="293" y="167"/>
                  </a:cubicBezTo>
                  <a:lnTo>
                    <a:pt x="91" y="167"/>
                  </a:lnTo>
                  <a:close/>
                  <a:moveTo>
                    <a:pt x="203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6" y="83"/>
                    <a:pt x="91" y="117"/>
                  </a:cubicBezTo>
                  <a:lnTo>
                    <a:pt x="203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" name="Freeform 25">
              <a:extLst>
                <a:ext uri="{FF2B5EF4-FFF2-40B4-BE49-F238E27FC236}">
                  <a16:creationId xmlns:a16="http://schemas.microsoft.com/office/drawing/2014/main" id="{FD1D8BD6-9384-4AF7-996C-3FD339E247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4350" y="6102350"/>
              <a:ext cx="63500" cy="120650"/>
            </a:xfrm>
            <a:custGeom>
              <a:avLst/>
              <a:gdLst>
                <a:gd name="T0" fmla="*/ 192 w 192"/>
                <a:gd name="T1" fmla="*/ 142 h 362"/>
                <a:gd name="T2" fmla="*/ 136 w 192"/>
                <a:gd name="T3" fmla="*/ 142 h 362"/>
                <a:gd name="T4" fmla="*/ 136 w 192"/>
                <a:gd name="T5" fmla="*/ 267 h 362"/>
                <a:gd name="T6" fmla="*/ 169 w 192"/>
                <a:gd name="T7" fmla="*/ 294 h 362"/>
                <a:gd name="T8" fmla="*/ 192 w 192"/>
                <a:gd name="T9" fmla="*/ 293 h 362"/>
                <a:gd name="T10" fmla="*/ 192 w 192"/>
                <a:gd name="T11" fmla="*/ 359 h 362"/>
                <a:gd name="T12" fmla="*/ 143 w 192"/>
                <a:gd name="T13" fmla="*/ 362 h 362"/>
                <a:gd name="T14" fmla="*/ 46 w 192"/>
                <a:gd name="T15" fmla="*/ 265 h 362"/>
                <a:gd name="T16" fmla="*/ 46 w 192"/>
                <a:gd name="T17" fmla="*/ 142 h 362"/>
                <a:gd name="T18" fmla="*/ 0 w 192"/>
                <a:gd name="T19" fmla="*/ 142 h 362"/>
                <a:gd name="T20" fmla="*/ 0 w 192"/>
                <a:gd name="T21" fmla="*/ 84 h 362"/>
                <a:gd name="T22" fmla="*/ 46 w 192"/>
                <a:gd name="T23" fmla="*/ 84 h 362"/>
                <a:gd name="T24" fmla="*/ 46 w 192"/>
                <a:gd name="T25" fmla="*/ 0 h 362"/>
                <a:gd name="T26" fmla="*/ 136 w 192"/>
                <a:gd name="T27" fmla="*/ 0 h 362"/>
                <a:gd name="T28" fmla="*/ 136 w 192"/>
                <a:gd name="T29" fmla="*/ 84 h 362"/>
                <a:gd name="T30" fmla="*/ 192 w 192"/>
                <a:gd name="T31" fmla="*/ 84 h 362"/>
                <a:gd name="T32" fmla="*/ 192 w 192"/>
                <a:gd name="T33" fmla="*/ 14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362">
                  <a:moveTo>
                    <a:pt x="192" y="142"/>
                  </a:moveTo>
                  <a:cubicBezTo>
                    <a:pt x="136" y="142"/>
                    <a:pt x="136" y="142"/>
                    <a:pt x="136" y="142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36" y="289"/>
                    <a:pt x="149" y="294"/>
                    <a:pt x="169" y="294"/>
                  </a:cubicBezTo>
                  <a:cubicBezTo>
                    <a:pt x="176" y="294"/>
                    <a:pt x="184" y="293"/>
                    <a:pt x="192" y="293"/>
                  </a:cubicBezTo>
                  <a:cubicBezTo>
                    <a:pt x="192" y="359"/>
                    <a:pt x="192" y="359"/>
                    <a:pt x="192" y="359"/>
                  </a:cubicBezTo>
                  <a:cubicBezTo>
                    <a:pt x="176" y="360"/>
                    <a:pt x="159" y="362"/>
                    <a:pt x="143" y="362"/>
                  </a:cubicBezTo>
                  <a:cubicBezTo>
                    <a:pt x="66" y="362"/>
                    <a:pt x="46" y="340"/>
                    <a:pt x="46" y="26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84"/>
                    <a:pt x="136" y="84"/>
                    <a:pt x="136" y="84"/>
                  </a:cubicBezTo>
                  <a:cubicBezTo>
                    <a:pt x="192" y="84"/>
                    <a:pt x="192" y="84"/>
                    <a:pt x="192" y="84"/>
                  </a:cubicBezTo>
                  <a:lnTo>
                    <a:pt x="192" y="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F092E5C2-58E1-4907-8CF1-D875912586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5788" y="6127750"/>
              <a:ext cx="65088" cy="93663"/>
            </a:xfrm>
            <a:custGeom>
              <a:avLst/>
              <a:gdLst>
                <a:gd name="T0" fmla="*/ 0 w 193"/>
                <a:gd name="T1" fmla="*/ 6 h 281"/>
                <a:gd name="T2" fmla="*/ 88 w 193"/>
                <a:gd name="T3" fmla="*/ 6 h 281"/>
                <a:gd name="T4" fmla="*/ 88 w 193"/>
                <a:gd name="T5" fmla="*/ 54 h 281"/>
                <a:gd name="T6" fmla="*/ 89 w 193"/>
                <a:gd name="T7" fmla="*/ 54 h 281"/>
                <a:gd name="T8" fmla="*/ 172 w 193"/>
                <a:gd name="T9" fmla="*/ 0 h 281"/>
                <a:gd name="T10" fmla="*/ 193 w 193"/>
                <a:gd name="T11" fmla="*/ 2 h 281"/>
                <a:gd name="T12" fmla="*/ 193 w 193"/>
                <a:gd name="T13" fmla="*/ 85 h 281"/>
                <a:gd name="T14" fmla="*/ 158 w 193"/>
                <a:gd name="T15" fmla="*/ 79 h 281"/>
                <a:gd name="T16" fmla="*/ 90 w 193"/>
                <a:gd name="T17" fmla="*/ 145 h 281"/>
                <a:gd name="T18" fmla="*/ 90 w 193"/>
                <a:gd name="T19" fmla="*/ 281 h 281"/>
                <a:gd name="T20" fmla="*/ 0 w 193"/>
                <a:gd name="T21" fmla="*/ 281 h 281"/>
                <a:gd name="T22" fmla="*/ 0 w 193"/>
                <a:gd name="T23" fmla="*/ 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281">
                  <a:moveTo>
                    <a:pt x="0" y="6"/>
                  </a:moveTo>
                  <a:cubicBezTo>
                    <a:pt x="88" y="6"/>
                    <a:pt x="88" y="6"/>
                    <a:pt x="88" y="6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102" y="19"/>
                    <a:pt x="133" y="0"/>
                    <a:pt x="172" y="0"/>
                  </a:cubicBezTo>
                  <a:cubicBezTo>
                    <a:pt x="179" y="0"/>
                    <a:pt x="186" y="1"/>
                    <a:pt x="193" y="2"/>
                  </a:cubicBezTo>
                  <a:cubicBezTo>
                    <a:pt x="193" y="85"/>
                    <a:pt x="193" y="85"/>
                    <a:pt x="193" y="85"/>
                  </a:cubicBezTo>
                  <a:cubicBezTo>
                    <a:pt x="181" y="81"/>
                    <a:pt x="171" y="79"/>
                    <a:pt x="158" y="79"/>
                  </a:cubicBezTo>
                  <a:cubicBezTo>
                    <a:pt x="114" y="79"/>
                    <a:pt x="90" y="110"/>
                    <a:pt x="90" y="145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0" y="281"/>
                    <a:pt x="0" y="281"/>
                    <a:pt x="0" y="281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04686304-731D-4C81-9933-35E3DFED88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288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716A412C-6319-4925-902F-8B2AE529A2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6913" y="6127750"/>
              <a:ext cx="93663" cy="96838"/>
            </a:xfrm>
            <a:custGeom>
              <a:avLst/>
              <a:gdLst>
                <a:gd name="T0" fmla="*/ 193 w 283"/>
                <a:gd name="T1" fmla="*/ 108 h 291"/>
                <a:gd name="T2" fmla="*/ 149 w 283"/>
                <a:gd name="T3" fmla="*/ 69 h 291"/>
                <a:gd name="T4" fmla="*/ 90 w 283"/>
                <a:gd name="T5" fmla="*/ 150 h 291"/>
                <a:gd name="T6" fmla="*/ 144 w 283"/>
                <a:gd name="T7" fmla="*/ 222 h 291"/>
                <a:gd name="T8" fmla="*/ 195 w 283"/>
                <a:gd name="T9" fmla="*/ 175 h 291"/>
                <a:gd name="T10" fmla="*/ 283 w 283"/>
                <a:gd name="T11" fmla="*/ 175 h 291"/>
                <a:gd name="T12" fmla="*/ 144 w 283"/>
                <a:gd name="T13" fmla="*/ 291 h 291"/>
                <a:gd name="T14" fmla="*/ 0 w 283"/>
                <a:gd name="T15" fmla="*/ 150 h 291"/>
                <a:gd name="T16" fmla="*/ 144 w 283"/>
                <a:gd name="T17" fmla="*/ 0 h 291"/>
                <a:gd name="T18" fmla="*/ 280 w 283"/>
                <a:gd name="T19" fmla="*/ 108 h 291"/>
                <a:gd name="T20" fmla="*/ 193 w 283"/>
                <a:gd name="T21" fmla="*/ 108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3" h="291">
                  <a:moveTo>
                    <a:pt x="193" y="108"/>
                  </a:moveTo>
                  <a:cubicBezTo>
                    <a:pt x="192" y="85"/>
                    <a:pt x="171" y="69"/>
                    <a:pt x="149" y="69"/>
                  </a:cubicBezTo>
                  <a:cubicBezTo>
                    <a:pt x="98" y="69"/>
                    <a:pt x="90" y="112"/>
                    <a:pt x="90" y="150"/>
                  </a:cubicBezTo>
                  <a:cubicBezTo>
                    <a:pt x="90" y="185"/>
                    <a:pt x="105" y="222"/>
                    <a:pt x="144" y="222"/>
                  </a:cubicBezTo>
                  <a:cubicBezTo>
                    <a:pt x="175" y="222"/>
                    <a:pt x="191" y="204"/>
                    <a:pt x="195" y="175"/>
                  </a:cubicBezTo>
                  <a:cubicBezTo>
                    <a:pt x="283" y="175"/>
                    <a:pt x="283" y="175"/>
                    <a:pt x="283" y="175"/>
                  </a:cubicBezTo>
                  <a:cubicBezTo>
                    <a:pt x="275" y="249"/>
                    <a:pt x="218" y="291"/>
                    <a:pt x="144" y="291"/>
                  </a:cubicBezTo>
                  <a:cubicBezTo>
                    <a:pt x="61" y="291"/>
                    <a:pt x="0" y="234"/>
                    <a:pt x="0" y="150"/>
                  </a:cubicBezTo>
                  <a:cubicBezTo>
                    <a:pt x="0" y="62"/>
                    <a:pt x="56" y="0"/>
                    <a:pt x="144" y="0"/>
                  </a:cubicBezTo>
                  <a:cubicBezTo>
                    <a:pt x="213" y="0"/>
                    <a:pt x="274" y="36"/>
                    <a:pt x="280" y="108"/>
                  </a:cubicBezTo>
                  <a:lnTo>
                    <a:pt x="193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6B2474BC-3B05-4EFB-A2B9-4944F34591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65338" y="6127750"/>
              <a:ext cx="88900" cy="96838"/>
            </a:xfrm>
            <a:custGeom>
              <a:avLst/>
              <a:gdLst>
                <a:gd name="T0" fmla="*/ 86 w 267"/>
                <a:gd name="T1" fmla="*/ 192 h 291"/>
                <a:gd name="T2" fmla="*/ 101 w 267"/>
                <a:gd name="T3" fmla="*/ 223 h 291"/>
                <a:gd name="T4" fmla="*/ 135 w 267"/>
                <a:gd name="T5" fmla="*/ 233 h 291"/>
                <a:gd name="T6" fmla="*/ 177 w 267"/>
                <a:gd name="T7" fmla="*/ 203 h 291"/>
                <a:gd name="T8" fmla="*/ 133 w 267"/>
                <a:gd name="T9" fmla="*/ 174 h 291"/>
                <a:gd name="T10" fmla="*/ 5 w 267"/>
                <a:gd name="T11" fmla="*/ 84 h 291"/>
                <a:gd name="T12" fmla="*/ 131 w 267"/>
                <a:gd name="T13" fmla="*/ 0 h 291"/>
                <a:gd name="T14" fmla="*/ 258 w 267"/>
                <a:gd name="T15" fmla="*/ 89 h 291"/>
                <a:gd name="T16" fmla="*/ 174 w 267"/>
                <a:gd name="T17" fmla="*/ 89 h 291"/>
                <a:gd name="T18" fmla="*/ 163 w 267"/>
                <a:gd name="T19" fmla="*/ 65 h 291"/>
                <a:gd name="T20" fmla="*/ 134 w 267"/>
                <a:gd name="T21" fmla="*/ 58 h 291"/>
                <a:gd name="T22" fmla="*/ 95 w 267"/>
                <a:gd name="T23" fmla="*/ 79 h 291"/>
                <a:gd name="T24" fmla="*/ 197 w 267"/>
                <a:gd name="T25" fmla="*/ 118 h 291"/>
                <a:gd name="T26" fmla="*/ 267 w 267"/>
                <a:gd name="T27" fmla="*/ 193 h 291"/>
                <a:gd name="T28" fmla="*/ 135 w 267"/>
                <a:gd name="T29" fmla="*/ 291 h 291"/>
                <a:gd name="T30" fmla="*/ 0 w 267"/>
                <a:gd name="T31" fmla="*/ 192 h 291"/>
                <a:gd name="T32" fmla="*/ 86 w 267"/>
                <a:gd name="T33" fmla="*/ 192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291">
                  <a:moveTo>
                    <a:pt x="86" y="192"/>
                  </a:moveTo>
                  <a:cubicBezTo>
                    <a:pt x="86" y="206"/>
                    <a:pt x="92" y="216"/>
                    <a:pt x="101" y="223"/>
                  </a:cubicBezTo>
                  <a:cubicBezTo>
                    <a:pt x="110" y="230"/>
                    <a:pt x="122" y="233"/>
                    <a:pt x="135" y="233"/>
                  </a:cubicBezTo>
                  <a:cubicBezTo>
                    <a:pt x="152" y="233"/>
                    <a:pt x="177" y="225"/>
                    <a:pt x="177" y="203"/>
                  </a:cubicBezTo>
                  <a:cubicBezTo>
                    <a:pt x="177" y="182"/>
                    <a:pt x="149" y="178"/>
                    <a:pt x="133" y="174"/>
                  </a:cubicBezTo>
                  <a:cubicBezTo>
                    <a:pt x="76" y="160"/>
                    <a:pt x="5" y="158"/>
                    <a:pt x="5" y="84"/>
                  </a:cubicBezTo>
                  <a:cubicBezTo>
                    <a:pt x="5" y="18"/>
                    <a:pt x="77" y="0"/>
                    <a:pt x="131" y="0"/>
                  </a:cubicBezTo>
                  <a:cubicBezTo>
                    <a:pt x="191" y="0"/>
                    <a:pt x="255" y="17"/>
                    <a:pt x="258" y="89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4" y="77"/>
                    <a:pt x="170" y="70"/>
                    <a:pt x="163" y="65"/>
                  </a:cubicBezTo>
                  <a:cubicBezTo>
                    <a:pt x="155" y="60"/>
                    <a:pt x="145" y="58"/>
                    <a:pt x="134" y="58"/>
                  </a:cubicBezTo>
                  <a:cubicBezTo>
                    <a:pt x="119" y="58"/>
                    <a:pt x="95" y="60"/>
                    <a:pt x="95" y="79"/>
                  </a:cubicBezTo>
                  <a:cubicBezTo>
                    <a:pt x="95" y="105"/>
                    <a:pt x="156" y="109"/>
                    <a:pt x="197" y="118"/>
                  </a:cubicBezTo>
                  <a:cubicBezTo>
                    <a:pt x="253" y="130"/>
                    <a:pt x="267" y="170"/>
                    <a:pt x="267" y="193"/>
                  </a:cubicBezTo>
                  <a:cubicBezTo>
                    <a:pt x="267" y="267"/>
                    <a:pt x="197" y="291"/>
                    <a:pt x="135" y="291"/>
                  </a:cubicBezTo>
                  <a:cubicBezTo>
                    <a:pt x="70" y="291"/>
                    <a:pt x="3" y="269"/>
                    <a:pt x="0" y="192"/>
                  </a:cubicBezTo>
                  <a:lnTo>
                    <a:pt x="86" y="1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40495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(Yellow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4600B-8466-465A-8FCA-072ECBA7C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66814"/>
            <a:ext cx="5323248" cy="1500187"/>
          </a:xfrm>
        </p:spPr>
        <p:txBody>
          <a:bodyPr anchor="b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75E96-2432-4B94-8A6A-E62BA9213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3154335"/>
            <a:ext cx="5323248" cy="2303629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8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FE2544-CCE1-494D-B26A-AD3024BF1813}"/>
              </a:ext>
            </a:extLst>
          </p:cNvPr>
          <p:cNvCxnSpPr/>
          <p:nvPr userDrawn="1"/>
        </p:nvCxnSpPr>
        <p:spPr>
          <a:xfrm>
            <a:off x="634344" y="2917717"/>
            <a:ext cx="52916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0912E9-1061-4675-ABCB-E73E5F2BE3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32162" y="5702131"/>
            <a:ext cx="904829" cy="684000"/>
            <a:chOff x="619125" y="5064125"/>
            <a:chExt cx="1535113" cy="1160463"/>
          </a:xfrm>
          <a:solidFill>
            <a:srgbClr val="FFFFFF"/>
          </a:solidFill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06EE7E97-01F2-45BE-AA9F-3050757790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3988" y="5064125"/>
              <a:ext cx="488950" cy="530225"/>
            </a:xfrm>
            <a:custGeom>
              <a:avLst/>
              <a:gdLst>
                <a:gd name="T0" fmla="*/ 1067 w 1469"/>
                <a:gd name="T1" fmla="*/ 581 h 1596"/>
                <a:gd name="T2" fmla="*/ 756 w 1469"/>
                <a:gd name="T3" fmla="*/ 343 h 1596"/>
                <a:gd name="T4" fmla="*/ 396 w 1469"/>
                <a:gd name="T5" fmla="*/ 798 h 1596"/>
                <a:gd name="T6" fmla="*/ 756 w 1469"/>
                <a:gd name="T7" fmla="*/ 1252 h 1596"/>
                <a:gd name="T8" fmla="*/ 1067 w 1469"/>
                <a:gd name="T9" fmla="*/ 967 h 1596"/>
                <a:gd name="T10" fmla="*/ 1469 w 1469"/>
                <a:gd name="T11" fmla="*/ 967 h 1596"/>
                <a:gd name="T12" fmla="*/ 766 w 1469"/>
                <a:gd name="T13" fmla="*/ 1596 h 1596"/>
                <a:gd name="T14" fmla="*/ 0 w 1469"/>
                <a:gd name="T15" fmla="*/ 792 h 1596"/>
                <a:gd name="T16" fmla="*/ 766 w 1469"/>
                <a:gd name="T17" fmla="*/ 0 h 1596"/>
                <a:gd name="T18" fmla="*/ 1469 w 1469"/>
                <a:gd name="T19" fmla="*/ 581 h 1596"/>
                <a:gd name="T20" fmla="*/ 1067 w 1469"/>
                <a:gd name="T21" fmla="*/ 581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9" h="1596">
                  <a:moveTo>
                    <a:pt x="1067" y="581"/>
                  </a:moveTo>
                  <a:cubicBezTo>
                    <a:pt x="1046" y="428"/>
                    <a:pt x="925" y="343"/>
                    <a:pt x="756" y="343"/>
                  </a:cubicBezTo>
                  <a:cubicBezTo>
                    <a:pt x="497" y="343"/>
                    <a:pt x="396" y="571"/>
                    <a:pt x="396" y="798"/>
                  </a:cubicBezTo>
                  <a:cubicBezTo>
                    <a:pt x="396" y="1025"/>
                    <a:pt x="497" y="1252"/>
                    <a:pt x="756" y="1252"/>
                  </a:cubicBezTo>
                  <a:cubicBezTo>
                    <a:pt x="941" y="1252"/>
                    <a:pt x="1051" y="1147"/>
                    <a:pt x="1067" y="967"/>
                  </a:cubicBezTo>
                  <a:cubicBezTo>
                    <a:pt x="1469" y="967"/>
                    <a:pt x="1469" y="967"/>
                    <a:pt x="1469" y="967"/>
                  </a:cubicBezTo>
                  <a:cubicBezTo>
                    <a:pt x="1448" y="1363"/>
                    <a:pt x="1157" y="1596"/>
                    <a:pt x="766" y="1596"/>
                  </a:cubicBezTo>
                  <a:cubicBezTo>
                    <a:pt x="301" y="1596"/>
                    <a:pt x="0" y="1242"/>
                    <a:pt x="0" y="792"/>
                  </a:cubicBezTo>
                  <a:cubicBezTo>
                    <a:pt x="0" y="354"/>
                    <a:pt x="301" y="0"/>
                    <a:pt x="766" y="0"/>
                  </a:cubicBezTo>
                  <a:cubicBezTo>
                    <a:pt x="1099" y="0"/>
                    <a:pt x="1458" y="211"/>
                    <a:pt x="1469" y="581"/>
                  </a:cubicBezTo>
                  <a:lnTo>
                    <a:pt x="1067" y="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49E78484-930F-4892-994C-CB2379B7C5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9788" y="5581650"/>
              <a:ext cx="385763" cy="339725"/>
            </a:xfrm>
            <a:custGeom>
              <a:avLst/>
              <a:gdLst>
                <a:gd name="T0" fmla="*/ 2 w 243"/>
                <a:gd name="T1" fmla="*/ 0 h 214"/>
                <a:gd name="T2" fmla="*/ 85 w 243"/>
                <a:gd name="T3" fmla="*/ 0 h 214"/>
                <a:gd name="T4" fmla="*/ 122 w 243"/>
                <a:gd name="T5" fmla="*/ 142 h 214"/>
                <a:gd name="T6" fmla="*/ 123 w 243"/>
                <a:gd name="T7" fmla="*/ 142 h 214"/>
                <a:gd name="T8" fmla="*/ 159 w 243"/>
                <a:gd name="T9" fmla="*/ 0 h 214"/>
                <a:gd name="T10" fmla="*/ 243 w 243"/>
                <a:gd name="T11" fmla="*/ 0 h 214"/>
                <a:gd name="T12" fmla="*/ 243 w 243"/>
                <a:gd name="T13" fmla="*/ 214 h 214"/>
                <a:gd name="T14" fmla="*/ 189 w 243"/>
                <a:gd name="T15" fmla="*/ 214 h 214"/>
                <a:gd name="T16" fmla="*/ 189 w 243"/>
                <a:gd name="T17" fmla="*/ 52 h 214"/>
                <a:gd name="T18" fmla="*/ 188 w 243"/>
                <a:gd name="T19" fmla="*/ 52 h 214"/>
                <a:gd name="T20" fmla="*/ 143 w 243"/>
                <a:gd name="T21" fmla="*/ 214 h 214"/>
                <a:gd name="T22" fmla="*/ 99 w 243"/>
                <a:gd name="T23" fmla="*/ 214 h 214"/>
                <a:gd name="T24" fmla="*/ 54 w 243"/>
                <a:gd name="T25" fmla="*/ 52 h 214"/>
                <a:gd name="T26" fmla="*/ 53 w 243"/>
                <a:gd name="T27" fmla="*/ 52 h 214"/>
                <a:gd name="T28" fmla="*/ 53 w 243"/>
                <a:gd name="T29" fmla="*/ 214 h 214"/>
                <a:gd name="T30" fmla="*/ 0 w 243"/>
                <a:gd name="T31" fmla="*/ 214 h 214"/>
                <a:gd name="T32" fmla="*/ 0 w 243"/>
                <a:gd name="T33" fmla="*/ 0 h 214"/>
                <a:gd name="T34" fmla="*/ 2 w 243"/>
                <a:gd name="T3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3" h="214">
                  <a:moveTo>
                    <a:pt x="2" y="0"/>
                  </a:moveTo>
                  <a:lnTo>
                    <a:pt x="85" y="0"/>
                  </a:lnTo>
                  <a:lnTo>
                    <a:pt x="122" y="142"/>
                  </a:lnTo>
                  <a:lnTo>
                    <a:pt x="123" y="142"/>
                  </a:lnTo>
                  <a:lnTo>
                    <a:pt x="159" y="0"/>
                  </a:lnTo>
                  <a:lnTo>
                    <a:pt x="243" y="0"/>
                  </a:lnTo>
                  <a:lnTo>
                    <a:pt x="243" y="214"/>
                  </a:lnTo>
                  <a:lnTo>
                    <a:pt x="189" y="214"/>
                  </a:lnTo>
                  <a:lnTo>
                    <a:pt x="189" y="52"/>
                  </a:lnTo>
                  <a:lnTo>
                    <a:pt x="188" y="52"/>
                  </a:lnTo>
                  <a:lnTo>
                    <a:pt x="143" y="214"/>
                  </a:lnTo>
                  <a:lnTo>
                    <a:pt x="99" y="214"/>
                  </a:lnTo>
                  <a:lnTo>
                    <a:pt x="54" y="52"/>
                  </a:lnTo>
                  <a:lnTo>
                    <a:pt x="53" y="52"/>
                  </a:lnTo>
                  <a:lnTo>
                    <a:pt x="53" y="214"/>
                  </a:lnTo>
                  <a:lnTo>
                    <a:pt x="0" y="21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11B2243F-9B15-4EB8-9DA3-B426432FC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22375" y="5581650"/>
              <a:ext cx="347663" cy="339725"/>
            </a:xfrm>
            <a:custGeom>
              <a:avLst/>
              <a:gdLst>
                <a:gd name="T0" fmla="*/ 81 w 219"/>
                <a:gd name="T1" fmla="*/ 0 h 214"/>
                <a:gd name="T2" fmla="*/ 138 w 219"/>
                <a:gd name="T3" fmla="*/ 0 h 214"/>
                <a:gd name="T4" fmla="*/ 219 w 219"/>
                <a:gd name="T5" fmla="*/ 214 h 214"/>
                <a:gd name="T6" fmla="*/ 160 w 219"/>
                <a:gd name="T7" fmla="*/ 214 h 214"/>
                <a:gd name="T8" fmla="*/ 147 w 219"/>
                <a:gd name="T9" fmla="*/ 175 h 214"/>
                <a:gd name="T10" fmla="*/ 71 w 219"/>
                <a:gd name="T11" fmla="*/ 175 h 214"/>
                <a:gd name="T12" fmla="*/ 58 w 219"/>
                <a:gd name="T13" fmla="*/ 214 h 214"/>
                <a:gd name="T14" fmla="*/ 0 w 219"/>
                <a:gd name="T15" fmla="*/ 214 h 214"/>
                <a:gd name="T16" fmla="*/ 81 w 219"/>
                <a:gd name="T17" fmla="*/ 0 h 214"/>
                <a:gd name="T18" fmla="*/ 86 w 219"/>
                <a:gd name="T19" fmla="*/ 134 h 214"/>
                <a:gd name="T20" fmla="*/ 134 w 219"/>
                <a:gd name="T21" fmla="*/ 134 h 214"/>
                <a:gd name="T22" fmla="*/ 111 w 219"/>
                <a:gd name="T23" fmla="*/ 59 h 214"/>
                <a:gd name="T24" fmla="*/ 110 w 219"/>
                <a:gd name="T25" fmla="*/ 59 h 214"/>
                <a:gd name="T26" fmla="*/ 86 w 219"/>
                <a:gd name="T27" fmla="*/ 13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14">
                  <a:moveTo>
                    <a:pt x="81" y="0"/>
                  </a:moveTo>
                  <a:lnTo>
                    <a:pt x="138" y="0"/>
                  </a:lnTo>
                  <a:lnTo>
                    <a:pt x="219" y="214"/>
                  </a:lnTo>
                  <a:lnTo>
                    <a:pt x="160" y="214"/>
                  </a:lnTo>
                  <a:lnTo>
                    <a:pt x="147" y="175"/>
                  </a:lnTo>
                  <a:lnTo>
                    <a:pt x="71" y="175"/>
                  </a:lnTo>
                  <a:lnTo>
                    <a:pt x="58" y="214"/>
                  </a:lnTo>
                  <a:lnTo>
                    <a:pt x="0" y="214"/>
                  </a:lnTo>
                  <a:lnTo>
                    <a:pt x="81" y="0"/>
                  </a:lnTo>
                  <a:close/>
                  <a:moveTo>
                    <a:pt x="86" y="134"/>
                  </a:moveTo>
                  <a:lnTo>
                    <a:pt x="134" y="134"/>
                  </a:lnTo>
                  <a:lnTo>
                    <a:pt x="111" y="59"/>
                  </a:lnTo>
                  <a:lnTo>
                    <a:pt x="110" y="59"/>
                  </a:lnTo>
                  <a:lnTo>
                    <a:pt x="8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" name="Rectangle 8">
              <a:extLst>
                <a:ext uri="{FF2B5EF4-FFF2-40B4-BE49-F238E27FC236}">
                  <a16:creationId xmlns:a16="http://schemas.microsoft.com/office/drawing/2014/main" id="{3E83789B-73CD-4D6A-AA45-8A1AB4F9970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70038" y="5581650"/>
              <a:ext cx="88900" cy="3397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AAD2EE95-BEA2-4B50-AC3D-22EF2DB6FF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0213" y="5581650"/>
              <a:ext cx="249238" cy="341313"/>
            </a:xfrm>
            <a:custGeom>
              <a:avLst/>
              <a:gdLst>
                <a:gd name="T0" fmla="*/ 0 w 157"/>
                <a:gd name="T1" fmla="*/ 0 h 215"/>
                <a:gd name="T2" fmla="*/ 56 w 157"/>
                <a:gd name="T3" fmla="*/ 0 h 215"/>
                <a:gd name="T4" fmla="*/ 56 w 157"/>
                <a:gd name="T5" fmla="*/ 167 h 215"/>
                <a:gd name="T6" fmla="*/ 157 w 157"/>
                <a:gd name="T7" fmla="*/ 167 h 215"/>
                <a:gd name="T8" fmla="*/ 157 w 157"/>
                <a:gd name="T9" fmla="*/ 215 h 215"/>
                <a:gd name="T10" fmla="*/ 0 w 157"/>
                <a:gd name="T11" fmla="*/ 215 h 215"/>
                <a:gd name="T12" fmla="*/ 0 w 157"/>
                <a:gd name="T1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215">
                  <a:moveTo>
                    <a:pt x="0" y="0"/>
                  </a:moveTo>
                  <a:lnTo>
                    <a:pt x="56" y="0"/>
                  </a:lnTo>
                  <a:lnTo>
                    <a:pt x="56" y="167"/>
                  </a:lnTo>
                  <a:lnTo>
                    <a:pt x="157" y="167"/>
                  </a:lnTo>
                  <a:lnTo>
                    <a:pt x="157" y="215"/>
                  </a:lnTo>
                  <a:lnTo>
                    <a:pt x="0" y="2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B3EF3C97-452C-4A82-9132-2DB5966C9E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3313" y="5075238"/>
              <a:ext cx="133350" cy="74613"/>
            </a:xfrm>
            <a:custGeom>
              <a:avLst/>
              <a:gdLst>
                <a:gd name="T0" fmla="*/ 402 w 402"/>
                <a:gd name="T1" fmla="*/ 180 h 228"/>
                <a:gd name="T2" fmla="*/ 402 w 402"/>
                <a:gd name="T3" fmla="*/ 0 h 228"/>
                <a:gd name="T4" fmla="*/ 0 w 402"/>
                <a:gd name="T5" fmla="*/ 0 h 228"/>
                <a:gd name="T6" fmla="*/ 0 w 402"/>
                <a:gd name="T7" fmla="*/ 228 h 228"/>
                <a:gd name="T8" fmla="*/ 402 w 402"/>
                <a:gd name="T9" fmla="*/ 18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28">
                  <a:moveTo>
                    <a:pt x="402" y="18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0" y="189"/>
                    <a:pt x="266" y="172"/>
                    <a:pt x="402" y="18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3BC4318F-74B6-4923-AA32-AFE06371B6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79475" y="5180013"/>
              <a:ext cx="358775" cy="415925"/>
            </a:xfrm>
            <a:custGeom>
              <a:avLst/>
              <a:gdLst>
                <a:gd name="T0" fmla="*/ 671 w 1078"/>
                <a:gd name="T1" fmla="*/ 709 h 1253"/>
                <a:gd name="T2" fmla="*/ 528 w 1078"/>
                <a:gd name="T3" fmla="*/ 909 h 1253"/>
                <a:gd name="T4" fmla="*/ 375 w 1078"/>
                <a:gd name="T5" fmla="*/ 751 h 1253"/>
                <a:gd name="T6" fmla="*/ 375 w 1078"/>
                <a:gd name="T7" fmla="*/ 608 h 1253"/>
                <a:gd name="T8" fmla="*/ 0 w 1078"/>
                <a:gd name="T9" fmla="*/ 608 h 1253"/>
                <a:gd name="T10" fmla="*/ 0 w 1078"/>
                <a:gd name="T11" fmla="*/ 677 h 1253"/>
                <a:gd name="T12" fmla="*/ 539 w 1078"/>
                <a:gd name="T13" fmla="*/ 1253 h 1253"/>
                <a:gd name="T14" fmla="*/ 1078 w 1078"/>
                <a:gd name="T15" fmla="*/ 735 h 1253"/>
                <a:gd name="T16" fmla="*/ 1078 w 1078"/>
                <a:gd name="T17" fmla="*/ 0 h 1253"/>
                <a:gd name="T18" fmla="*/ 676 w 1078"/>
                <a:gd name="T19" fmla="*/ 180 h 1253"/>
                <a:gd name="T20" fmla="*/ 676 w 1078"/>
                <a:gd name="T21" fmla="*/ 709 h 1253"/>
                <a:gd name="T22" fmla="*/ 671 w 1078"/>
                <a:gd name="T23" fmla="*/ 709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8" h="1253">
                  <a:moveTo>
                    <a:pt x="671" y="709"/>
                  </a:moveTo>
                  <a:cubicBezTo>
                    <a:pt x="671" y="857"/>
                    <a:pt x="618" y="909"/>
                    <a:pt x="528" y="909"/>
                  </a:cubicBezTo>
                  <a:cubicBezTo>
                    <a:pt x="428" y="909"/>
                    <a:pt x="375" y="851"/>
                    <a:pt x="375" y="751"/>
                  </a:cubicBezTo>
                  <a:cubicBezTo>
                    <a:pt x="375" y="608"/>
                    <a:pt x="375" y="608"/>
                    <a:pt x="375" y="608"/>
                  </a:cubicBezTo>
                  <a:cubicBezTo>
                    <a:pt x="0" y="608"/>
                    <a:pt x="0" y="608"/>
                    <a:pt x="0" y="608"/>
                  </a:cubicBezTo>
                  <a:cubicBezTo>
                    <a:pt x="0" y="677"/>
                    <a:pt x="0" y="677"/>
                    <a:pt x="0" y="677"/>
                  </a:cubicBezTo>
                  <a:cubicBezTo>
                    <a:pt x="0" y="1021"/>
                    <a:pt x="132" y="1253"/>
                    <a:pt x="539" y="1253"/>
                  </a:cubicBezTo>
                  <a:cubicBezTo>
                    <a:pt x="898" y="1253"/>
                    <a:pt x="1078" y="1079"/>
                    <a:pt x="1078" y="735"/>
                  </a:cubicBezTo>
                  <a:cubicBezTo>
                    <a:pt x="1078" y="0"/>
                    <a:pt x="1078" y="0"/>
                    <a:pt x="1078" y="0"/>
                  </a:cubicBezTo>
                  <a:cubicBezTo>
                    <a:pt x="930" y="22"/>
                    <a:pt x="791" y="84"/>
                    <a:pt x="676" y="180"/>
                  </a:cubicBezTo>
                  <a:cubicBezTo>
                    <a:pt x="676" y="709"/>
                    <a:pt x="676" y="709"/>
                    <a:pt x="676" y="709"/>
                  </a:cubicBezTo>
                  <a:lnTo>
                    <a:pt x="671" y="7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D4959FE8-16AB-4E74-83FD-006DFDE792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075238"/>
              <a:ext cx="133350" cy="112713"/>
            </a:xfrm>
            <a:custGeom>
              <a:avLst/>
              <a:gdLst>
                <a:gd name="T0" fmla="*/ 401 w 401"/>
                <a:gd name="T1" fmla="*/ 0 h 344"/>
                <a:gd name="T2" fmla="*/ 0 w 401"/>
                <a:gd name="T3" fmla="*/ 0 h 344"/>
                <a:gd name="T4" fmla="*/ 0 w 401"/>
                <a:gd name="T5" fmla="*/ 191 h 344"/>
                <a:gd name="T6" fmla="*/ 401 w 401"/>
                <a:gd name="T7" fmla="*/ 344 h 344"/>
                <a:gd name="T8" fmla="*/ 401 w 401"/>
                <a:gd name="T9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344">
                  <a:moveTo>
                    <a:pt x="40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44" y="210"/>
                    <a:pt x="281" y="263"/>
                    <a:pt x="401" y="344"/>
                  </a:cubicBezTo>
                  <a:lnTo>
                    <a:pt x="4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AEB1BB25-B31F-4BFD-AE3B-2F323C8A12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172075"/>
              <a:ext cx="133350" cy="412750"/>
            </a:xfrm>
            <a:custGeom>
              <a:avLst/>
              <a:gdLst>
                <a:gd name="T0" fmla="*/ 0 w 401"/>
                <a:gd name="T1" fmla="*/ 12 h 1243"/>
                <a:gd name="T2" fmla="*/ 0 w 401"/>
                <a:gd name="T3" fmla="*/ 1243 h 1243"/>
                <a:gd name="T4" fmla="*/ 401 w 401"/>
                <a:gd name="T5" fmla="*/ 1243 h 1243"/>
                <a:gd name="T6" fmla="*/ 401 w 401"/>
                <a:gd name="T7" fmla="*/ 70 h 1243"/>
                <a:gd name="T8" fmla="*/ 0 w 401"/>
                <a:gd name="T9" fmla="*/ 12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1243">
                  <a:moveTo>
                    <a:pt x="0" y="12"/>
                  </a:moveTo>
                  <a:cubicBezTo>
                    <a:pt x="0" y="1243"/>
                    <a:pt x="0" y="1243"/>
                    <a:pt x="0" y="1243"/>
                  </a:cubicBezTo>
                  <a:cubicBezTo>
                    <a:pt x="401" y="1243"/>
                    <a:pt x="401" y="1243"/>
                    <a:pt x="401" y="1243"/>
                  </a:cubicBezTo>
                  <a:cubicBezTo>
                    <a:pt x="401" y="70"/>
                    <a:pt x="401" y="70"/>
                    <a:pt x="401" y="70"/>
                  </a:cubicBezTo>
                  <a:cubicBezTo>
                    <a:pt x="274" y="20"/>
                    <a:pt x="136" y="0"/>
                    <a:pt x="0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8E5913D2-281E-43B8-8107-E5DC594788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125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4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69 w 89"/>
                <a:gd name="T15" fmla="*/ 79 h 79"/>
                <a:gd name="T16" fmla="*/ 69 w 89"/>
                <a:gd name="T17" fmla="*/ 19 h 79"/>
                <a:gd name="T18" fmla="*/ 69 w 89"/>
                <a:gd name="T19" fmla="*/ 19 h 79"/>
                <a:gd name="T20" fmla="*/ 52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ABF11DCD-D538-4FF8-8299-E99667BA5B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6763" y="6127750"/>
              <a:ext cx="93663" cy="96838"/>
            </a:xfrm>
            <a:custGeom>
              <a:avLst/>
              <a:gdLst>
                <a:gd name="T0" fmla="*/ 11 w 281"/>
                <a:gd name="T1" fmla="*/ 92 h 291"/>
                <a:gd name="T2" fmla="*/ 54 w 281"/>
                <a:gd name="T3" fmla="*/ 19 h 291"/>
                <a:gd name="T4" fmla="*/ 141 w 281"/>
                <a:gd name="T5" fmla="*/ 0 h 291"/>
                <a:gd name="T6" fmla="*/ 270 w 281"/>
                <a:gd name="T7" fmla="*/ 92 h 291"/>
                <a:gd name="T8" fmla="*/ 270 w 281"/>
                <a:gd name="T9" fmla="*/ 213 h 291"/>
                <a:gd name="T10" fmla="*/ 281 w 281"/>
                <a:gd name="T11" fmla="*/ 283 h 291"/>
                <a:gd name="T12" fmla="*/ 190 w 281"/>
                <a:gd name="T13" fmla="*/ 283 h 291"/>
                <a:gd name="T14" fmla="*/ 184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0 w 281"/>
                <a:gd name="T21" fmla="*/ 112 h 291"/>
                <a:gd name="T22" fmla="*/ 184 w 281"/>
                <a:gd name="T23" fmla="*/ 87 h 291"/>
                <a:gd name="T24" fmla="*/ 140 w 281"/>
                <a:gd name="T25" fmla="*/ 58 h 291"/>
                <a:gd name="T26" fmla="*/ 95 w 281"/>
                <a:gd name="T27" fmla="*/ 92 h 291"/>
                <a:gd name="T28" fmla="*/ 11 w 281"/>
                <a:gd name="T29" fmla="*/ 92 h 291"/>
                <a:gd name="T30" fmla="*/ 128 w 281"/>
                <a:gd name="T31" fmla="*/ 235 h 291"/>
                <a:gd name="T32" fmla="*/ 183 w 281"/>
                <a:gd name="T33" fmla="*/ 154 h 291"/>
                <a:gd name="T34" fmla="*/ 127 w 281"/>
                <a:gd name="T35" fmla="*/ 169 h 291"/>
                <a:gd name="T36" fmla="*/ 90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1" y="92"/>
                  </a:moveTo>
                  <a:cubicBezTo>
                    <a:pt x="12" y="56"/>
                    <a:pt x="29" y="33"/>
                    <a:pt x="54" y="19"/>
                  </a:cubicBezTo>
                  <a:cubicBezTo>
                    <a:pt x="78" y="5"/>
                    <a:pt x="110" y="0"/>
                    <a:pt x="141" y="0"/>
                  </a:cubicBezTo>
                  <a:cubicBezTo>
                    <a:pt x="207" y="0"/>
                    <a:pt x="270" y="14"/>
                    <a:pt x="270" y="92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70" y="236"/>
                    <a:pt x="270" y="261"/>
                    <a:pt x="281" y="283"/>
                  </a:cubicBezTo>
                  <a:cubicBezTo>
                    <a:pt x="190" y="283"/>
                    <a:pt x="190" y="283"/>
                    <a:pt x="190" y="283"/>
                  </a:cubicBezTo>
                  <a:cubicBezTo>
                    <a:pt x="187" y="275"/>
                    <a:pt x="186" y="266"/>
                    <a:pt x="184" y="257"/>
                  </a:cubicBezTo>
                  <a:cubicBezTo>
                    <a:pt x="161" y="282"/>
                    <a:pt x="127" y="291"/>
                    <a:pt x="94" y="291"/>
                  </a:cubicBezTo>
                  <a:cubicBezTo>
                    <a:pt x="41" y="291"/>
                    <a:pt x="0" y="265"/>
                    <a:pt x="0" y="208"/>
                  </a:cubicBezTo>
                  <a:cubicBezTo>
                    <a:pt x="0" y="118"/>
                    <a:pt x="97" y="125"/>
                    <a:pt x="160" y="112"/>
                  </a:cubicBezTo>
                  <a:cubicBezTo>
                    <a:pt x="175" y="109"/>
                    <a:pt x="184" y="104"/>
                    <a:pt x="184" y="87"/>
                  </a:cubicBezTo>
                  <a:cubicBezTo>
                    <a:pt x="184" y="66"/>
                    <a:pt x="159" y="58"/>
                    <a:pt x="140" y="58"/>
                  </a:cubicBezTo>
                  <a:cubicBezTo>
                    <a:pt x="115" y="58"/>
                    <a:pt x="99" y="69"/>
                    <a:pt x="95" y="92"/>
                  </a:cubicBezTo>
                  <a:lnTo>
                    <a:pt x="11" y="92"/>
                  </a:lnTo>
                  <a:close/>
                  <a:moveTo>
                    <a:pt x="128" y="235"/>
                  </a:moveTo>
                  <a:cubicBezTo>
                    <a:pt x="171" y="235"/>
                    <a:pt x="185" y="211"/>
                    <a:pt x="183" y="154"/>
                  </a:cubicBezTo>
                  <a:cubicBezTo>
                    <a:pt x="170" y="162"/>
                    <a:pt x="147" y="164"/>
                    <a:pt x="127" y="169"/>
                  </a:cubicBezTo>
                  <a:cubicBezTo>
                    <a:pt x="107" y="174"/>
                    <a:pt x="90" y="182"/>
                    <a:pt x="90" y="204"/>
                  </a:cubicBezTo>
                  <a:cubicBezTo>
                    <a:pt x="90" y="226"/>
                    <a:pt x="107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50EBE661-D695-49BB-9FE7-B3784E142C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8363" y="6096000"/>
              <a:ext cx="28575" cy="125413"/>
            </a:xfrm>
            <a:custGeom>
              <a:avLst/>
              <a:gdLst>
                <a:gd name="T0" fmla="*/ 18 w 18"/>
                <a:gd name="T1" fmla="*/ 14 h 79"/>
                <a:gd name="T2" fmla="*/ 0 w 18"/>
                <a:gd name="T3" fmla="*/ 14 h 79"/>
                <a:gd name="T4" fmla="*/ 0 w 18"/>
                <a:gd name="T5" fmla="*/ 0 h 79"/>
                <a:gd name="T6" fmla="*/ 18 w 18"/>
                <a:gd name="T7" fmla="*/ 0 h 79"/>
                <a:gd name="T8" fmla="*/ 18 w 18"/>
                <a:gd name="T9" fmla="*/ 14 h 79"/>
                <a:gd name="T10" fmla="*/ 0 w 18"/>
                <a:gd name="T11" fmla="*/ 22 h 79"/>
                <a:gd name="T12" fmla="*/ 18 w 18"/>
                <a:gd name="T13" fmla="*/ 22 h 79"/>
                <a:gd name="T14" fmla="*/ 18 w 18"/>
                <a:gd name="T15" fmla="*/ 79 h 79"/>
                <a:gd name="T16" fmla="*/ 0 w 18"/>
                <a:gd name="T17" fmla="*/ 79 h 79"/>
                <a:gd name="T18" fmla="*/ 0 w 18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9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0" y="22"/>
                  </a:moveTo>
                  <a:lnTo>
                    <a:pt x="18" y="22"/>
                  </a:lnTo>
                  <a:lnTo>
                    <a:pt x="18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" name="Rectangle 17">
              <a:extLst>
                <a:ext uri="{FF2B5EF4-FFF2-40B4-BE49-F238E27FC236}">
                  <a16:creationId xmlns:a16="http://schemas.microsoft.com/office/drawing/2014/main" id="{237CABB1-6BC0-43AF-BC96-6B8CC3C01D9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09638" y="6096000"/>
              <a:ext cx="30163" cy="1254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E75FB1EB-B5B0-4EAF-954D-643BA6BA93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00125" y="6096000"/>
              <a:ext cx="139700" cy="125413"/>
            </a:xfrm>
            <a:custGeom>
              <a:avLst/>
              <a:gdLst>
                <a:gd name="T0" fmla="*/ 0 w 88"/>
                <a:gd name="T1" fmla="*/ 0 h 79"/>
                <a:gd name="T2" fmla="*/ 30 w 88"/>
                <a:gd name="T3" fmla="*/ 0 h 79"/>
                <a:gd name="T4" fmla="*/ 44 w 88"/>
                <a:gd name="T5" fmla="*/ 53 h 79"/>
                <a:gd name="T6" fmla="*/ 44 w 88"/>
                <a:gd name="T7" fmla="*/ 53 h 79"/>
                <a:gd name="T8" fmla="*/ 58 w 88"/>
                <a:gd name="T9" fmla="*/ 0 h 79"/>
                <a:gd name="T10" fmla="*/ 88 w 88"/>
                <a:gd name="T11" fmla="*/ 0 h 79"/>
                <a:gd name="T12" fmla="*/ 88 w 88"/>
                <a:gd name="T13" fmla="*/ 79 h 79"/>
                <a:gd name="T14" fmla="*/ 69 w 88"/>
                <a:gd name="T15" fmla="*/ 79 h 79"/>
                <a:gd name="T16" fmla="*/ 69 w 88"/>
                <a:gd name="T17" fmla="*/ 19 h 79"/>
                <a:gd name="T18" fmla="*/ 69 w 88"/>
                <a:gd name="T19" fmla="*/ 19 h 79"/>
                <a:gd name="T20" fmla="*/ 52 w 88"/>
                <a:gd name="T21" fmla="*/ 79 h 79"/>
                <a:gd name="T22" fmla="*/ 36 w 88"/>
                <a:gd name="T23" fmla="*/ 79 h 79"/>
                <a:gd name="T24" fmla="*/ 20 w 88"/>
                <a:gd name="T25" fmla="*/ 19 h 79"/>
                <a:gd name="T26" fmla="*/ 19 w 88"/>
                <a:gd name="T27" fmla="*/ 19 h 79"/>
                <a:gd name="T28" fmla="*/ 19 w 88"/>
                <a:gd name="T29" fmla="*/ 79 h 79"/>
                <a:gd name="T30" fmla="*/ 0 w 88"/>
                <a:gd name="T31" fmla="*/ 79 h 79"/>
                <a:gd name="T32" fmla="*/ 0 w 88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79">
                  <a:moveTo>
                    <a:pt x="0" y="0"/>
                  </a:moveTo>
                  <a:lnTo>
                    <a:pt x="30" y="0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58" y="0"/>
                  </a:lnTo>
                  <a:lnTo>
                    <a:pt x="88" y="0"/>
                  </a:lnTo>
                  <a:lnTo>
                    <a:pt x="88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6" y="79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B8637A86-FB13-4460-9927-03C903DF74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763" y="6127750"/>
              <a:ext cx="100013" cy="96838"/>
            </a:xfrm>
            <a:custGeom>
              <a:avLst/>
              <a:gdLst>
                <a:gd name="T0" fmla="*/ 90 w 297"/>
                <a:gd name="T1" fmla="*/ 167 h 291"/>
                <a:gd name="T2" fmla="*/ 152 w 297"/>
                <a:gd name="T3" fmla="*/ 230 h 291"/>
                <a:gd name="T4" fmla="*/ 203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2 w 297"/>
                <a:gd name="T15" fmla="*/ 167 h 291"/>
                <a:gd name="T16" fmla="*/ 90 w 297"/>
                <a:gd name="T17" fmla="*/ 167 h 291"/>
                <a:gd name="T18" fmla="*/ 202 w 297"/>
                <a:gd name="T19" fmla="*/ 117 h 291"/>
                <a:gd name="T20" fmla="*/ 149 w 297"/>
                <a:gd name="T21" fmla="*/ 61 h 291"/>
                <a:gd name="T22" fmla="*/ 90 w 297"/>
                <a:gd name="T23" fmla="*/ 117 h 291"/>
                <a:gd name="T24" fmla="*/ 202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0" y="167"/>
                  </a:moveTo>
                  <a:cubicBezTo>
                    <a:pt x="92" y="205"/>
                    <a:pt x="113" y="230"/>
                    <a:pt x="152" y="230"/>
                  </a:cubicBezTo>
                  <a:cubicBezTo>
                    <a:pt x="173" y="230"/>
                    <a:pt x="195" y="220"/>
                    <a:pt x="203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1" y="264"/>
                    <a:pt x="212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7" y="0"/>
                    <a:pt x="149" y="0"/>
                  </a:cubicBezTo>
                  <a:cubicBezTo>
                    <a:pt x="247" y="0"/>
                    <a:pt x="297" y="74"/>
                    <a:pt x="292" y="167"/>
                  </a:cubicBezTo>
                  <a:lnTo>
                    <a:pt x="90" y="167"/>
                  </a:lnTo>
                  <a:close/>
                  <a:moveTo>
                    <a:pt x="202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5" y="83"/>
                    <a:pt x="90" y="117"/>
                  </a:cubicBezTo>
                  <a:lnTo>
                    <a:pt x="202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0280C907-1F64-474A-B8AF-0FD8A79262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52538" y="6096000"/>
              <a:ext cx="93663" cy="128588"/>
            </a:xfrm>
            <a:custGeom>
              <a:avLst/>
              <a:gdLst>
                <a:gd name="T0" fmla="*/ 286 w 286"/>
                <a:gd name="T1" fmla="*/ 379 h 387"/>
                <a:gd name="T2" fmla="*/ 200 w 286"/>
                <a:gd name="T3" fmla="*/ 379 h 387"/>
                <a:gd name="T4" fmla="*/ 200 w 286"/>
                <a:gd name="T5" fmla="*/ 347 h 387"/>
                <a:gd name="T6" fmla="*/ 199 w 286"/>
                <a:gd name="T7" fmla="*/ 347 h 387"/>
                <a:gd name="T8" fmla="*/ 123 w 286"/>
                <a:gd name="T9" fmla="*/ 387 h 387"/>
                <a:gd name="T10" fmla="*/ 0 w 286"/>
                <a:gd name="T11" fmla="*/ 235 h 387"/>
                <a:gd name="T12" fmla="*/ 116 w 286"/>
                <a:gd name="T13" fmla="*/ 96 h 387"/>
                <a:gd name="T14" fmla="*/ 195 w 286"/>
                <a:gd name="T15" fmla="*/ 133 h 387"/>
                <a:gd name="T16" fmla="*/ 196 w 286"/>
                <a:gd name="T17" fmla="*/ 133 h 387"/>
                <a:gd name="T18" fmla="*/ 196 w 286"/>
                <a:gd name="T19" fmla="*/ 0 h 387"/>
                <a:gd name="T20" fmla="*/ 286 w 286"/>
                <a:gd name="T21" fmla="*/ 0 h 387"/>
                <a:gd name="T22" fmla="*/ 286 w 286"/>
                <a:gd name="T23" fmla="*/ 379 h 387"/>
                <a:gd name="T24" fmla="*/ 90 w 286"/>
                <a:gd name="T25" fmla="*/ 238 h 387"/>
                <a:gd name="T26" fmla="*/ 146 w 286"/>
                <a:gd name="T27" fmla="*/ 318 h 387"/>
                <a:gd name="T28" fmla="*/ 199 w 286"/>
                <a:gd name="T29" fmla="*/ 241 h 387"/>
                <a:gd name="T30" fmla="*/ 146 w 286"/>
                <a:gd name="T31" fmla="*/ 165 h 387"/>
                <a:gd name="T32" fmla="*/ 90 w 286"/>
                <a:gd name="T33" fmla="*/ 23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6" h="387">
                  <a:moveTo>
                    <a:pt x="286" y="379"/>
                  </a:moveTo>
                  <a:cubicBezTo>
                    <a:pt x="200" y="379"/>
                    <a:pt x="200" y="379"/>
                    <a:pt x="200" y="379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199" y="347"/>
                    <a:pt x="199" y="347"/>
                    <a:pt x="199" y="347"/>
                  </a:cubicBezTo>
                  <a:cubicBezTo>
                    <a:pt x="182" y="373"/>
                    <a:pt x="155" y="387"/>
                    <a:pt x="123" y="387"/>
                  </a:cubicBezTo>
                  <a:cubicBezTo>
                    <a:pt x="37" y="387"/>
                    <a:pt x="0" y="313"/>
                    <a:pt x="0" y="235"/>
                  </a:cubicBezTo>
                  <a:cubicBezTo>
                    <a:pt x="0" y="164"/>
                    <a:pt x="38" y="96"/>
                    <a:pt x="116" y="96"/>
                  </a:cubicBezTo>
                  <a:cubicBezTo>
                    <a:pt x="150" y="96"/>
                    <a:pt x="176" y="108"/>
                    <a:pt x="195" y="133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86" y="0"/>
                    <a:pt x="286" y="0"/>
                    <a:pt x="286" y="0"/>
                  </a:cubicBezTo>
                  <a:lnTo>
                    <a:pt x="286" y="379"/>
                  </a:lnTo>
                  <a:close/>
                  <a:moveTo>
                    <a:pt x="90" y="238"/>
                  </a:moveTo>
                  <a:cubicBezTo>
                    <a:pt x="90" y="276"/>
                    <a:pt x="104" y="318"/>
                    <a:pt x="146" y="318"/>
                  </a:cubicBezTo>
                  <a:cubicBezTo>
                    <a:pt x="190" y="318"/>
                    <a:pt x="199" y="276"/>
                    <a:pt x="199" y="241"/>
                  </a:cubicBezTo>
                  <a:cubicBezTo>
                    <a:pt x="199" y="201"/>
                    <a:pt x="185" y="165"/>
                    <a:pt x="146" y="165"/>
                  </a:cubicBezTo>
                  <a:cubicBezTo>
                    <a:pt x="104" y="165"/>
                    <a:pt x="90" y="203"/>
                    <a:pt x="90" y="2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4A485304-C93C-4073-8D44-F80ADC736F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573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CB945C56-4554-4683-8637-CFC30E6489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93825" y="6127750"/>
              <a:ext cx="93663" cy="96838"/>
            </a:xfrm>
            <a:custGeom>
              <a:avLst/>
              <a:gdLst>
                <a:gd name="T0" fmla="*/ 12 w 281"/>
                <a:gd name="T1" fmla="*/ 92 h 291"/>
                <a:gd name="T2" fmla="*/ 55 w 281"/>
                <a:gd name="T3" fmla="*/ 19 h 291"/>
                <a:gd name="T4" fmla="*/ 142 w 281"/>
                <a:gd name="T5" fmla="*/ 0 h 291"/>
                <a:gd name="T6" fmla="*/ 271 w 281"/>
                <a:gd name="T7" fmla="*/ 92 h 291"/>
                <a:gd name="T8" fmla="*/ 271 w 281"/>
                <a:gd name="T9" fmla="*/ 213 h 291"/>
                <a:gd name="T10" fmla="*/ 281 w 281"/>
                <a:gd name="T11" fmla="*/ 283 h 291"/>
                <a:gd name="T12" fmla="*/ 191 w 281"/>
                <a:gd name="T13" fmla="*/ 283 h 291"/>
                <a:gd name="T14" fmla="*/ 185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1 w 281"/>
                <a:gd name="T21" fmla="*/ 112 h 291"/>
                <a:gd name="T22" fmla="*/ 185 w 281"/>
                <a:gd name="T23" fmla="*/ 87 h 291"/>
                <a:gd name="T24" fmla="*/ 141 w 281"/>
                <a:gd name="T25" fmla="*/ 58 h 291"/>
                <a:gd name="T26" fmla="*/ 96 w 281"/>
                <a:gd name="T27" fmla="*/ 92 h 291"/>
                <a:gd name="T28" fmla="*/ 12 w 281"/>
                <a:gd name="T29" fmla="*/ 92 h 291"/>
                <a:gd name="T30" fmla="*/ 128 w 281"/>
                <a:gd name="T31" fmla="*/ 235 h 291"/>
                <a:gd name="T32" fmla="*/ 184 w 281"/>
                <a:gd name="T33" fmla="*/ 154 h 291"/>
                <a:gd name="T34" fmla="*/ 128 w 281"/>
                <a:gd name="T35" fmla="*/ 169 h 291"/>
                <a:gd name="T36" fmla="*/ 91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2" y="92"/>
                  </a:moveTo>
                  <a:cubicBezTo>
                    <a:pt x="13" y="56"/>
                    <a:pt x="30" y="33"/>
                    <a:pt x="55" y="19"/>
                  </a:cubicBezTo>
                  <a:cubicBezTo>
                    <a:pt x="79" y="5"/>
                    <a:pt x="111" y="0"/>
                    <a:pt x="142" y="0"/>
                  </a:cubicBezTo>
                  <a:cubicBezTo>
                    <a:pt x="208" y="0"/>
                    <a:pt x="271" y="14"/>
                    <a:pt x="271" y="92"/>
                  </a:cubicBezTo>
                  <a:cubicBezTo>
                    <a:pt x="271" y="213"/>
                    <a:pt x="271" y="213"/>
                    <a:pt x="271" y="213"/>
                  </a:cubicBezTo>
                  <a:cubicBezTo>
                    <a:pt x="271" y="236"/>
                    <a:pt x="271" y="261"/>
                    <a:pt x="281" y="283"/>
                  </a:cubicBezTo>
                  <a:cubicBezTo>
                    <a:pt x="191" y="283"/>
                    <a:pt x="191" y="283"/>
                    <a:pt x="191" y="283"/>
                  </a:cubicBezTo>
                  <a:cubicBezTo>
                    <a:pt x="187" y="275"/>
                    <a:pt x="186" y="266"/>
                    <a:pt x="185" y="257"/>
                  </a:cubicBezTo>
                  <a:cubicBezTo>
                    <a:pt x="162" y="282"/>
                    <a:pt x="127" y="291"/>
                    <a:pt x="94" y="291"/>
                  </a:cubicBezTo>
                  <a:cubicBezTo>
                    <a:pt x="42" y="291"/>
                    <a:pt x="0" y="265"/>
                    <a:pt x="0" y="208"/>
                  </a:cubicBezTo>
                  <a:cubicBezTo>
                    <a:pt x="0" y="118"/>
                    <a:pt x="98" y="125"/>
                    <a:pt x="161" y="112"/>
                  </a:cubicBezTo>
                  <a:cubicBezTo>
                    <a:pt x="176" y="109"/>
                    <a:pt x="185" y="104"/>
                    <a:pt x="185" y="87"/>
                  </a:cubicBezTo>
                  <a:cubicBezTo>
                    <a:pt x="185" y="66"/>
                    <a:pt x="160" y="58"/>
                    <a:pt x="141" y="58"/>
                  </a:cubicBezTo>
                  <a:cubicBezTo>
                    <a:pt x="116" y="58"/>
                    <a:pt x="100" y="69"/>
                    <a:pt x="96" y="92"/>
                  </a:cubicBezTo>
                  <a:lnTo>
                    <a:pt x="12" y="92"/>
                  </a:lnTo>
                  <a:close/>
                  <a:moveTo>
                    <a:pt x="128" y="235"/>
                  </a:moveTo>
                  <a:cubicBezTo>
                    <a:pt x="172" y="235"/>
                    <a:pt x="186" y="211"/>
                    <a:pt x="184" y="154"/>
                  </a:cubicBezTo>
                  <a:cubicBezTo>
                    <a:pt x="171" y="162"/>
                    <a:pt x="148" y="164"/>
                    <a:pt x="128" y="169"/>
                  </a:cubicBezTo>
                  <a:cubicBezTo>
                    <a:pt x="108" y="174"/>
                    <a:pt x="91" y="182"/>
                    <a:pt x="91" y="204"/>
                  </a:cubicBezTo>
                  <a:cubicBezTo>
                    <a:pt x="91" y="226"/>
                    <a:pt x="108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D0D64558-33D7-4E8C-8B58-17F750C1DD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38288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5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70 w 89"/>
                <a:gd name="T15" fmla="*/ 79 h 79"/>
                <a:gd name="T16" fmla="*/ 70 w 89"/>
                <a:gd name="T17" fmla="*/ 19 h 79"/>
                <a:gd name="T18" fmla="*/ 69 w 89"/>
                <a:gd name="T19" fmla="*/ 19 h 79"/>
                <a:gd name="T20" fmla="*/ 53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70" y="79"/>
                  </a:lnTo>
                  <a:lnTo>
                    <a:pt x="70" y="19"/>
                  </a:lnTo>
                  <a:lnTo>
                    <a:pt x="69" y="19"/>
                  </a:lnTo>
                  <a:lnTo>
                    <a:pt x="53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F02D34C0-AE0D-4044-A66E-673B3D590B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87513" y="6127750"/>
              <a:ext cx="98425" cy="96838"/>
            </a:xfrm>
            <a:custGeom>
              <a:avLst/>
              <a:gdLst>
                <a:gd name="T0" fmla="*/ 91 w 297"/>
                <a:gd name="T1" fmla="*/ 167 h 291"/>
                <a:gd name="T2" fmla="*/ 152 w 297"/>
                <a:gd name="T3" fmla="*/ 230 h 291"/>
                <a:gd name="T4" fmla="*/ 204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3 w 297"/>
                <a:gd name="T15" fmla="*/ 167 h 291"/>
                <a:gd name="T16" fmla="*/ 91 w 297"/>
                <a:gd name="T17" fmla="*/ 167 h 291"/>
                <a:gd name="T18" fmla="*/ 203 w 297"/>
                <a:gd name="T19" fmla="*/ 117 h 291"/>
                <a:gd name="T20" fmla="*/ 149 w 297"/>
                <a:gd name="T21" fmla="*/ 61 h 291"/>
                <a:gd name="T22" fmla="*/ 91 w 297"/>
                <a:gd name="T23" fmla="*/ 117 h 291"/>
                <a:gd name="T24" fmla="*/ 203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1" y="167"/>
                  </a:moveTo>
                  <a:cubicBezTo>
                    <a:pt x="92" y="205"/>
                    <a:pt x="114" y="230"/>
                    <a:pt x="152" y="230"/>
                  </a:cubicBezTo>
                  <a:cubicBezTo>
                    <a:pt x="174" y="230"/>
                    <a:pt x="195" y="220"/>
                    <a:pt x="204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2" y="264"/>
                    <a:pt x="213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8" y="0"/>
                    <a:pt x="149" y="0"/>
                  </a:cubicBezTo>
                  <a:cubicBezTo>
                    <a:pt x="248" y="0"/>
                    <a:pt x="297" y="74"/>
                    <a:pt x="293" y="167"/>
                  </a:cubicBezTo>
                  <a:lnTo>
                    <a:pt x="91" y="167"/>
                  </a:lnTo>
                  <a:close/>
                  <a:moveTo>
                    <a:pt x="203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6" y="83"/>
                    <a:pt x="91" y="117"/>
                  </a:cubicBezTo>
                  <a:lnTo>
                    <a:pt x="203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" name="Freeform 25">
              <a:extLst>
                <a:ext uri="{FF2B5EF4-FFF2-40B4-BE49-F238E27FC236}">
                  <a16:creationId xmlns:a16="http://schemas.microsoft.com/office/drawing/2014/main" id="{FD1D8BD6-9384-4AF7-996C-3FD339E247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4350" y="6102350"/>
              <a:ext cx="63500" cy="120650"/>
            </a:xfrm>
            <a:custGeom>
              <a:avLst/>
              <a:gdLst>
                <a:gd name="T0" fmla="*/ 192 w 192"/>
                <a:gd name="T1" fmla="*/ 142 h 362"/>
                <a:gd name="T2" fmla="*/ 136 w 192"/>
                <a:gd name="T3" fmla="*/ 142 h 362"/>
                <a:gd name="T4" fmla="*/ 136 w 192"/>
                <a:gd name="T5" fmla="*/ 267 h 362"/>
                <a:gd name="T6" fmla="*/ 169 w 192"/>
                <a:gd name="T7" fmla="*/ 294 h 362"/>
                <a:gd name="T8" fmla="*/ 192 w 192"/>
                <a:gd name="T9" fmla="*/ 293 h 362"/>
                <a:gd name="T10" fmla="*/ 192 w 192"/>
                <a:gd name="T11" fmla="*/ 359 h 362"/>
                <a:gd name="T12" fmla="*/ 143 w 192"/>
                <a:gd name="T13" fmla="*/ 362 h 362"/>
                <a:gd name="T14" fmla="*/ 46 w 192"/>
                <a:gd name="T15" fmla="*/ 265 h 362"/>
                <a:gd name="T16" fmla="*/ 46 w 192"/>
                <a:gd name="T17" fmla="*/ 142 h 362"/>
                <a:gd name="T18" fmla="*/ 0 w 192"/>
                <a:gd name="T19" fmla="*/ 142 h 362"/>
                <a:gd name="T20" fmla="*/ 0 w 192"/>
                <a:gd name="T21" fmla="*/ 84 h 362"/>
                <a:gd name="T22" fmla="*/ 46 w 192"/>
                <a:gd name="T23" fmla="*/ 84 h 362"/>
                <a:gd name="T24" fmla="*/ 46 w 192"/>
                <a:gd name="T25" fmla="*/ 0 h 362"/>
                <a:gd name="T26" fmla="*/ 136 w 192"/>
                <a:gd name="T27" fmla="*/ 0 h 362"/>
                <a:gd name="T28" fmla="*/ 136 w 192"/>
                <a:gd name="T29" fmla="*/ 84 h 362"/>
                <a:gd name="T30" fmla="*/ 192 w 192"/>
                <a:gd name="T31" fmla="*/ 84 h 362"/>
                <a:gd name="T32" fmla="*/ 192 w 192"/>
                <a:gd name="T33" fmla="*/ 14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362">
                  <a:moveTo>
                    <a:pt x="192" y="142"/>
                  </a:moveTo>
                  <a:cubicBezTo>
                    <a:pt x="136" y="142"/>
                    <a:pt x="136" y="142"/>
                    <a:pt x="136" y="142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36" y="289"/>
                    <a:pt x="149" y="294"/>
                    <a:pt x="169" y="294"/>
                  </a:cubicBezTo>
                  <a:cubicBezTo>
                    <a:pt x="176" y="294"/>
                    <a:pt x="184" y="293"/>
                    <a:pt x="192" y="293"/>
                  </a:cubicBezTo>
                  <a:cubicBezTo>
                    <a:pt x="192" y="359"/>
                    <a:pt x="192" y="359"/>
                    <a:pt x="192" y="359"/>
                  </a:cubicBezTo>
                  <a:cubicBezTo>
                    <a:pt x="176" y="360"/>
                    <a:pt x="159" y="362"/>
                    <a:pt x="143" y="362"/>
                  </a:cubicBezTo>
                  <a:cubicBezTo>
                    <a:pt x="66" y="362"/>
                    <a:pt x="46" y="340"/>
                    <a:pt x="46" y="26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84"/>
                    <a:pt x="136" y="84"/>
                    <a:pt x="136" y="84"/>
                  </a:cubicBezTo>
                  <a:cubicBezTo>
                    <a:pt x="192" y="84"/>
                    <a:pt x="192" y="84"/>
                    <a:pt x="192" y="84"/>
                  </a:cubicBezTo>
                  <a:lnTo>
                    <a:pt x="192" y="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F092E5C2-58E1-4907-8CF1-D875912586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5788" y="6127750"/>
              <a:ext cx="65088" cy="93663"/>
            </a:xfrm>
            <a:custGeom>
              <a:avLst/>
              <a:gdLst>
                <a:gd name="T0" fmla="*/ 0 w 193"/>
                <a:gd name="T1" fmla="*/ 6 h 281"/>
                <a:gd name="T2" fmla="*/ 88 w 193"/>
                <a:gd name="T3" fmla="*/ 6 h 281"/>
                <a:gd name="T4" fmla="*/ 88 w 193"/>
                <a:gd name="T5" fmla="*/ 54 h 281"/>
                <a:gd name="T6" fmla="*/ 89 w 193"/>
                <a:gd name="T7" fmla="*/ 54 h 281"/>
                <a:gd name="T8" fmla="*/ 172 w 193"/>
                <a:gd name="T9" fmla="*/ 0 h 281"/>
                <a:gd name="T10" fmla="*/ 193 w 193"/>
                <a:gd name="T11" fmla="*/ 2 h 281"/>
                <a:gd name="T12" fmla="*/ 193 w 193"/>
                <a:gd name="T13" fmla="*/ 85 h 281"/>
                <a:gd name="T14" fmla="*/ 158 w 193"/>
                <a:gd name="T15" fmla="*/ 79 h 281"/>
                <a:gd name="T16" fmla="*/ 90 w 193"/>
                <a:gd name="T17" fmla="*/ 145 h 281"/>
                <a:gd name="T18" fmla="*/ 90 w 193"/>
                <a:gd name="T19" fmla="*/ 281 h 281"/>
                <a:gd name="T20" fmla="*/ 0 w 193"/>
                <a:gd name="T21" fmla="*/ 281 h 281"/>
                <a:gd name="T22" fmla="*/ 0 w 193"/>
                <a:gd name="T23" fmla="*/ 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281">
                  <a:moveTo>
                    <a:pt x="0" y="6"/>
                  </a:moveTo>
                  <a:cubicBezTo>
                    <a:pt x="88" y="6"/>
                    <a:pt x="88" y="6"/>
                    <a:pt x="88" y="6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102" y="19"/>
                    <a:pt x="133" y="0"/>
                    <a:pt x="172" y="0"/>
                  </a:cubicBezTo>
                  <a:cubicBezTo>
                    <a:pt x="179" y="0"/>
                    <a:pt x="186" y="1"/>
                    <a:pt x="193" y="2"/>
                  </a:cubicBezTo>
                  <a:cubicBezTo>
                    <a:pt x="193" y="85"/>
                    <a:pt x="193" y="85"/>
                    <a:pt x="193" y="85"/>
                  </a:cubicBezTo>
                  <a:cubicBezTo>
                    <a:pt x="181" y="81"/>
                    <a:pt x="171" y="79"/>
                    <a:pt x="158" y="79"/>
                  </a:cubicBezTo>
                  <a:cubicBezTo>
                    <a:pt x="114" y="79"/>
                    <a:pt x="90" y="110"/>
                    <a:pt x="90" y="145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0" y="281"/>
                    <a:pt x="0" y="281"/>
                    <a:pt x="0" y="281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04686304-731D-4C81-9933-35E3DFED88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288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716A412C-6319-4925-902F-8B2AE529A2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6913" y="6127750"/>
              <a:ext cx="93663" cy="96838"/>
            </a:xfrm>
            <a:custGeom>
              <a:avLst/>
              <a:gdLst>
                <a:gd name="T0" fmla="*/ 193 w 283"/>
                <a:gd name="T1" fmla="*/ 108 h 291"/>
                <a:gd name="T2" fmla="*/ 149 w 283"/>
                <a:gd name="T3" fmla="*/ 69 h 291"/>
                <a:gd name="T4" fmla="*/ 90 w 283"/>
                <a:gd name="T5" fmla="*/ 150 h 291"/>
                <a:gd name="T6" fmla="*/ 144 w 283"/>
                <a:gd name="T7" fmla="*/ 222 h 291"/>
                <a:gd name="T8" fmla="*/ 195 w 283"/>
                <a:gd name="T9" fmla="*/ 175 h 291"/>
                <a:gd name="T10" fmla="*/ 283 w 283"/>
                <a:gd name="T11" fmla="*/ 175 h 291"/>
                <a:gd name="T12" fmla="*/ 144 w 283"/>
                <a:gd name="T13" fmla="*/ 291 h 291"/>
                <a:gd name="T14" fmla="*/ 0 w 283"/>
                <a:gd name="T15" fmla="*/ 150 h 291"/>
                <a:gd name="T16" fmla="*/ 144 w 283"/>
                <a:gd name="T17" fmla="*/ 0 h 291"/>
                <a:gd name="T18" fmla="*/ 280 w 283"/>
                <a:gd name="T19" fmla="*/ 108 h 291"/>
                <a:gd name="T20" fmla="*/ 193 w 283"/>
                <a:gd name="T21" fmla="*/ 108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3" h="291">
                  <a:moveTo>
                    <a:pt x="193" y="108"/>
                  </a:moveTo>
                  <a:cubicBezTo>
                    <a:pt x="192" y="85"/>
                    <a:pt x="171" y="69"/>
                    <a:pt x="149" y="69"/>
                  </a:cubicBezTo>
                  <a:cubicBezTo>
                    <a:pt x="98" y="69"/>
                    <a:pt x="90" y="112"/>
                    <a:pt x="90" y="150"/>
                  </a:cubicBezTo>
                  <a:cubicBezTo>
                    <a:pt x="90" y="185"/>
                    <a:pt x="105" y="222"/>
                    <a:pt x="144" y="222"/>
                  </a:cubicBezTo>
                  <a:cubicBezTo>
                    <a:pt x="175" y="222"/>
                    <a:pt x="191" y="204"/>
                    <a:pt x="195" y="175"/>
                  </a:cubicBezTo>
                  <a:cubicBezTo>
                    <a:pt x="283" y="175"/>
                    <a:pt x="283" y="175"/>
                    <a:pt x="283" y="175"/>
                  </a:cubicBezTo>
                  <a:cubicBezTo>
                    <a:pt x="275" y="249"/>
                    <a:pt x="218" y="291"/>
                    <a:pt x="144" y="291"/>
                  </a:cubicBezTo>
                  <a:cubicBezTo>
                    <a:pt x="61" y="291"/>
                    <a:pt x="0" y="234"/>
                    <a:pt x="0" y="150"/>
                  </a:cubicBezTo>
                  <a:cubicBezTo>
                    <a:pt x="0" y="62"/>
                    <a:pt x="56" y="0"/>
                    <a:pt x="144" y="0"/>
                  </a:cubicBezTo>
                  <a:cubicBezTo>
                    <a:pt x="213" y="0"/>
                    <a:pt x="274" y="36"/>
                    <a:pt x="280" y="108"/>
                  </a:cubicBezTo>
                  <a:lnTo>
                    <a:pt x="193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6B2474BC-3B05-4EFB-A2B9-4944F34591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65338" y="6127750"/>
              <a:ext cx="88900" cy="96838"/>
            </a:xfrm>
            <a:custGeom>
              <a:avLst/>
              <a:gdLst>
                <a:gd name="T0" fmla="*/ 86 w 267"/>
                <a:gd name="T1" fmla="*/ 192 h 291"/>
                <a:gd name="T2" fmla="*/ 101 w 267"/>
                <a:gd name="T3" fmla="*/ 223 h 291"/>
                <a:gd name="T4" fmla="*/ 135 w 267"/>
                <a:gd name="T5" fmla="*/ 233 h 291"/>
                <a:gd name="T6" fmla="*/ 177 w 267"/>
                <a:gd name="T7" fmla="*/ 203 h 291"/>
                <a:gd name="T8" fmla="*/ 133 w 267"/>
                <a:gd name="T9" fmla="*/ 174 h 291"/>
                <a:gd name="T10" fmla="*/ 5 w 267"/>
                <a:gd name="T11" fmla="*/ 84 h 291"/>
                <a:gd name="T12" fmla="*/ 131 w 267"/>
                <a:gd name="T13" fmla="*/ 0 h 291"/>
                <a:gd name="T14" fmla="*/ 258 w 267"/>
                <a:gd name="T15" fmla="*/ 89 h 291"/>
                <a:gd name="T16" fmla="*/ 174 w 267"/>
                <a:gd name="T17" fmla="*/ 89 h 291"/>
                <a:gd name="T18" fmla="*/ 163 w 267"/>
                <a:gd name="T19" fmla="*/ 65 h 291"/>
                <a:gd name="T20" fmla="*/ 134 w 267"/>
                <a:gd name="T21" fmla="*/ 58 h 291"/>
                <a:gd name="T22" fmla="*/ 95 w 267"/>
                <a:gd name="T23" fmla="*/ 79 h 291"/>
                <a:gd name="T24" fmla="*/ 197 w 267"/>
                <a:gd name="T25" fmla="*/ 118 h 291"/>
                <a:gd name="T26" fmla="*/ 267 w 267"/>
                <a:gd name="T27" fmla="*/ 193 h 291"/>
                <a:gd name="T28" fmla="*/ 135 w 267"/>
                <a:gd name="T29" fmla="*/ 291 h 291"/>
                <a:gd name="T30" fmla="*/ 0 w 267"/>
                <a:gd name="T31" fmla="*/ 192 h 291"/>
                <a:gd name="T32" fmla="*/ 86 w 267"/>
                <a:gd name="T33" fmla="*/ 192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291">
                  <a:moveTo>
                    <a:pt x="86" y="192"/>
                  </a:moveTo>
                  <a:cubicBezTo>
                    <a:pt x="86" y="206"/>
                    <a:pt x="92" y="216"/>
                    <a:pt x="101" y="223"/>
                  </a:cubicBezTo>
                  <a:cubicBezTo>
                    <a:pt x="110" y="230"/>
                    <a:pt x="122" y="233"/>
                    <a:pt x="135" y="233"/>
                  </a:cubicBezTo>
                  <a:cubicBezTo>
                    <a:pt x="152" y="233"/>
                    <a:pt x="177" y="225"/>
                    <a:pt x="177" y="203"/>
                  </a:cubicBezTo>
                  <a:cubicBezTo>
                    <a:pt x="177" y="182"/>
                    <a:pt x="149" y="178"/>
                    <a:pt x="133" y="174"/>
                  </a:cubicBezTo>
                  <a:cubicBezTo>
                    <a:pt x="76" y="160"/>
                    <a:pt x="5" y="158"/>
                    <a:pt x="5" y="84"/>
                  </a:cubicBezTo>
                  <a:cubicBezTo>
                    <a:pt x="5" y="18"/>
                    <a:pt x="77" y="0"/>
                    <a:pt x="131" y="0"/>
                  </a:cubicBezTo>
                  <a:cubicBezTo>
                    <a:pt x="191" y="0"/>
                    <a:pt x="255" y="17"/>
                    <a:pt x="258" y="89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4" y="77"/>
                    <a:pt x="170" y="70"/>
                    <a:pt x="163" y="65"/>
                  </a:cubicBezTo>
                  <a:cubicBezTo>
                    <a:pt x="155" y="60"/>
                    <a:pt x="145" y="58"/>
                    <a:pt x="134" y="58"/>
                  </a:cubicBezTo>
                  <a:cubicBezTo>
                    <a:pt x="119" y="58"/>
                    <a:pt x="95" y="60"/>
                    <a:pt x="95" y="79"/>
                  </a:cubicBezTo>
                  <a:cubicBezTo>
                    <a:pt x="95" y="105"/>
                    <a:pt x="156" y="109"/>
                    <a:pt x="197" y="118"/>
                  </a:cubicBezTo>
                  <a:cubicBezTo>
                    <a:pt x="253" y="130"/>
                    <a:pt x="267" y="170"/>
                    <a:pt x="267" y="193"/>
                  </a:cubicBezTo>
                  <a:cubicBezTo>
                    <a:pt x="267" y="267"/>
                    <a:pt x="197" y="291"/>
                    <a:pt x="135" y="291"/>
                  </a:cubicBezTo>
                  <a:cubicBezTo>
                    <a:pt x="70" y="291"/>
                    <a:pt x="3" y="269"/>
                    <a:pt x="0" y="192"/>
                  </a:cubicBezTo>
                  <a:lnTo>
                    <a:pt x="86" y="1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81515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(Orang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4600B-8466-465A-8FCA-072ECBA7C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66814"/>
            <a:ext cx="5323248" cy="1500187"/>
          </a:xfrm>
        </p:spPr>
        <p:txBody>
          <a:bodyPr anchor="b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75E96-2432-4B94-8A6A-E62BA9213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3154335"/>
            <a:ext cx="5323248" cy="2303629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8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FE2544-CCE1-494D-B26A-AD3024BF1813}"/>
              </a:ext>
            </a:extLst>
          </p:cNvPr>
          <p:cNvCxnSpPr/>
          <p:nvPr userDrawn="1"/>
        </p:nvCxnSpPr>
        <p:spPr>
          <a:xfrm>
            <a:off x="634344" y="2917717"/>
            <a:ext cx="52916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0912E9-1061-4675-ABCB-E73E5F2BE3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32162" y="5702131"/>
            <a:ext cx="904829" cy="684000"/>
            <a:chOff x="619125" y="5064125"/>
            <a:chExt cx="1535113" cy="1160463"/>
          </a:xfrm>
          <a:solidFill>
            <a:srgbClr val="FFFFFF"/>
          </a:solidFill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06EE7E97-01F2-45BE-AA9F-3050757790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3988" y="5064125"/>
              <a:ext cx="488950" cy="530225"/>
            </a:xfrm>
            <a:custGeom>
              <a:avLst/>
              <a:gdLst>
                <a:gd name="T0" fmla="*/ 1067 w 1469"/>
                <a:gd name="T1" fmla="*/ 581 h 1596"/>
                <a:gd name="T2" fmla="*/ 756 w 1469"/>
                <a:gd name="T3" fmla="*/ 343 h 1596"/>
                <a:gd name="T4" fmla="*/ 396 w 1469"/>
                <a:gd name="T5" fmla="*/ 798 h 1596"/>
                <a:gd name="T6" fmla="*/ 756 w 1469"/>
                <a:gd name="T7" fmla="*/ 1252 h 1596"/>
                <a:gd name="T8" fmla="*/ 1067 w 1469"/>
                <a:gd name="T9" fmla="*/ 967 h 1596"/>
                <a:gd name="T10" fmla="*/ 1469 w 1469"/>
                <a:gd name="T11" fmla="*/ 967 h 1596"/>
                <a:gd name="T12" fmla="*/ 766 w 1469"/>
                <a:gd name="T13" fmla="*/ 1596 h 1596"/>
                <a:gd name="T14" fmla="*/ 0 w 1469"/>
                <a:gd name="T15" fmla="*/ 792 h 1596"/>
                <a:gd name="T16" fmla="*/ 766 w 1469"/>
                <a:gd name="T17" fmla="*/ 0 h 1596"/>
                <a:gd name="T18" fmla="*/ 1469 w 1469"/>
                <a:gd name="T19" fmla="*/ 581 h 1596"/>
                <a:gd name="T20" fmla="*/ 1067 w 1469"/>
                <a:gd name="T21" fmla="*/ 581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9" h="1596">
                  <a:moveTo>
                    <a:pt x="1067" y="581"/>
                  </a:moveTo>
                  <a:cubicBezTo>
                    <a:pt x="1046" y="428"/>
                    <a:pt x="925" y="343"/>
                    <a:pt x="756" y="343"/>
                  </a:cubicBezTo>
                  <a:cubicBezTo>
                    <a:pt x="497" y="343"/>
                    <a:pt x="396" y="571"/>
                    <a:pt x="396" y="798"/>
                  </a:cubicBezTo>
                  <a:cubicBezTo>
                    <a:pt x="396" y="1025"/>
                    <a:pt x="497" y="1252"/>
                    <a:pt x="756" y="1252"/>
                  </a:cubicBezTo>
                  <a:cubicBezTo>
                    <a:pt x="941" y="1252"/>
                    <a:pt x="1051" y="1147"/>
                    <a:pt x="1067" y="967"/>
                  </a:cubicBezTo>
                  <a:cubicBezTo>
                    <a:pt x="1469" y="967"/>
                    <a:pt x="1469" y="967"/>
                    <a:pt x="1469" y="967"/>
                  </a:cubicBezTo>
                  <a:cubicBezTo>
                    <a:pt x="1448" y="1363"/>
                    <a:pt x="1157" y="1596"/>
                    <a:pt x="766" y="1596"/>
                  </a:cubicBezTo>
                  <a:cubicBezTo>
                    <a:pt x="301" y="1596"/>
                    <a:pt x="0" y="1242"/>
                    <a:pt x="0" y="792"/>
                  </a:cubicBezTo>
                  <a:cubicBezTo>
                    <a:pt x="0" y="354"/>
                    <a:pt x="301" y="0"/>
                    <a:pt x="766" y="0"/>
                  </a:cubicBezTo>
                  <a:cubicBezTo>
                    <a:pt x="1099" y="0"/>
                    <a:pt x="1458" y="211"/>
                    <a:pt x="1469" y="581"/>
                  </a:cubicBezTo>
                  <a:lnTo>
                    <a:pt x="1067" y="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49E78484-930F-4892-994C-CB2379B7C5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9788" y="5581650"/>
              <a:ext cx="385763" cy="339725"/>
            </a:xfrm>
            <a:custGeom>
              <a:avLst/>
              <a:gdLst>
                <a:gd name="T0" fmla="*/ 2 w 243"/>
                <a:gd name="T1" fmla="*/ 0 h 214"/>
                <a:gd name="T2" fmla="*/ 85 w 243"/>
                <a:gd name="T3" fmla="*/ 0 h 214"/>
                <a:gd name="T4" fmla="*/ 122 w 243"/>
                <a:gd name="T5" fmla="*/ 142 h 214"/>
                <a:gd name="T6" fmla="*/ 123 w 243"/>
                <a:gd name="T7" fmla="*/ 142 h 214"/>
                <a:gd name="T8" fmla="*/ 159 w 243"/>
                <a:gd name="T9" fmla="*/ 0 h 214"/>
                <a:gd name="T10" fmla="*/ 243 w 243"/>
                <a:gd name="T11" fmla="*/ 0 h 214"/>
                <a:gd name="T12" fmla="*/ 243 w 243"/>
                <a:gd name="T13" fmla="*/ 214 h 214"/>
                <a:gd name="T14" fmla="*/ 189 w 243"/>
                <a:gd name="T15" fmla="*/ 214 h 214"/>
                <a:gd name="T16" fmla="*/ 189 w 243"/>
                <a:gd name="T17" fmla="*/ 52 h 214"/>
                <a:gd name="T18" fmla="*/ 188 w 243"/>
                <a:gd name="T19" fmla="*/ 52 h 214"/>
                <a:gd name="T20" fmla="*/ 143 w 243"/>
                <a:gd name="T21" fmla="*/ 214 h 214"/>
                <a:gd name="T22" fmla="*/ 99 w 243"/>
                <a:gd name="T23" fmla="*/ 214 h 214"/>
                <a:gd name="T24" fmla="*/ 54 w 243"/>
                <a:gd name="T25" fmla="*/ 52 h 214"/>
                <a:gd name="T26" fmla="*/ 53 w 243"/>
                <a:gd name="T27" fmla="*/ 52 h 214"/>
                <a:gd name="T28" fmla="*/ 53 w 243"/>
                <a:gd name="T29" fmla="*/ 214 h 214"/>
                <a:gd name="T30" fmla="*/ 0 w 243"/>
                <a:gd name="T31" fmla="*/ 214 h 214"/>
                <a:gd name="T32" fmla="*/ 0 w 243"/>
                <a:gd name="T33" fmla="*/ 0 h 214"/>
                <a:gd name="T34" fmla="*/ 2 w 243"/>
                <a:gd name="T3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3" h="214">
                  <a:moveTo>
                    <a:pt x="2" y="0"/>
                  </a:moveTo>
                  <a:lnTo>
                    <a:pt x="85" y="0"/>
                  </a:lnTo>
                  <a:lnTo>
                    <a:pt x="122" y="142"/>
                  </a:lnTo>
                  <a:lnTo>
                    <a:pt x="123" y="142"/>
                  </a:lnTo>
                  <a:lnTo>
                    <a:pt x="159" y="0"/>
                  </a:lnTo>
                  <a:lnTo>
                    <a:pt x="243" y="0"/>
                  </a:lnTo>
                  <a:lnTo>
                    <a:pt x="243" y="214"/>
                  </a:lnTo>
                  <a:lnTo>
                    <a:pt x="189" y="214"/>
                  </a:lnTo>
                  <a:lnTo>
                    <a:pt x="189" y="52"/>
                  </a:lnTo>
                  <a:lnTo>
                    <a:pt x="188" y="52"/>
                  </a:lnTo>
                  <a:lnTo>
                    <a:pt x="143" y="214"/>
                  </a:lnTo>
                  <a:lnTo>
                    <a:pt x="99" y="214"/>
                  </a:lnTo>
                  <a:lnTo>
                    <a:pt x="54" y="52"/>
                  </a:lnTo>
                  <a:lnTo>
                    <a:pt x="53" y="52"/>
                  </a:lnTo>
                  <a:lnTo>
                    <a:pt x="53" y="214"/>
                  </a:lnTo>
                  <a:lnTo>
                    <a:pt x="0" y="21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11B2243F-9B15-4EB8-9DA3-B426432FC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22375" y="5581650"/>
              <a:ext cx="347663" cy="339725"/>
            </a:xfrm>
            <a:custGeom>
              <a:avLst/>
              <a:gdLst>
                <a:gd name="T0" fmla="*/ 81 w 219"/>
                <a:gd name="T1" fmla="*/ 0 h 214"/>
                <a:gd name="T2" fmla="*/ 138 w 219"/>
                <a:gd name="T3" fmla="*/ 0 h 214"/>
                <a:gd name="T4" fmla="*/ 219 w 219"/>
                <a:gd name="T5" fmla="*/ 214 h 214"/>
                <a:gd name="T6" fmla="*/ 160 w 219"/>
                <a:gd name="T7" fmla="*/ 214 h 214"/>
                <a:gd name="T8" fmla="*/ 147 w 219"/>
                <a:gd name="T9" fmla="*/ 175 h 214"/>
                <a:gd name="T10" fmla="*/ 71 w 219"/>
                <a:gd name="T11" fmla="*/ 175 h 214"/>
                <a:gd name="T12" fmla="*/ 58 w 219"/>
                <a:gd name="T13" fmla="*/ 214 h 214"/>
                <a:gd name="T14" fmla="*/ 0 w 219"/>
                <a:gd name="T15" fmla="*/ 214 h 214"/>
                <a:gd name="T16" fmla="*/ 81 w 219"/>
                <a:gd name="T17" fmla="*/ 0 h 214"/>
                <a:gd name="T18" fmla="*/ 86 w 219"/>
                <a:gd name="T19" fmla="*/ 134 h 214"/>
                <a:gd name="T20" fmla="*/ 134 w 219"/>
                <a:gd name="T21" fmla="*/ 134 h 214"/>
                <a:gd name="T22" fmla="*/ 111 w 219"/>
                <a:gd name="T23" fmla="*/ 59 h 214"/>
                <a:gd name="T24" fmla="*/ 110 w 219"/>
                <a:gd name="T25" fmla="*/ 59 h 214"/>
                <a:gd name="T26" fmla="*/ 86 w 219"/>
                <a:gd name="T27" fmla="*/ 13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14">
                  <a:moveTo>
                    <a:pt x="81" y="0"/>
                  </a:moveTo>
                  <a:lnTo>
                    <a:pt x="138" y="0"/>
                  </a:lnTo>
                  <a:lnTo>
                    <a:pt x="219" y="214"/>
                  </a:lnTo>
                  <a:lnTo>
                    <a:pt x="160" y="214"/>
                  </a:lnTo>
                  <a:lnTo>
                    <a:pt x="147" y="175"/>
                  </a:lnTo>
                  <a:lnTo>
                    <a:pt x="71" y="175"/>
                  </a:lnTo>
                  <a:lnTo>
                    <a:pt x="58" y="214"/>
                  </a:lnTo>
                  <a:lnTo>
                    <a:pt x="0" y="214"/>
                  </a:lnTo>
                  <a:lnTo>
                    <a:pt x="81" y="0"/>
                  </a:lnTo>
                  <a:close/>
                  <a:moveTo>
                    <a:pt x="86" y="134"/>
                  </a:moveTo>
                  <a:lnTo>
                    <a:pt x="134" y="134"/>
                  </a:lnTo>
                  <a:lnTo>
                    <a:pt x="111" y="59"/>
                  </a:lnTo>
                  <a:lnTo>
                    <a:pt x="110" y="59"/>
                  </a:lnTo>
                  <a:lnTo>
                    <a:pt x="8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" name="Rectangle 8">
              <a:extLst>
                <a:ext uri="{FF2B5EF4-FFF2-40B4-BE49-F238E27FC236}">
                  <a16:creationId xmlns:a16="http://schemas.microsoft.com/office/drawing/2014/main" id="{3E83789B-73CD-4D6A-AA45-8A1AB4F9970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70038" y="5581650"/>
              <a:ext cx="88900" cy="3397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AAD2EE95-BEA2-4B50-AC3D-22EF2DB6FF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0213" y="5581650"/>
              <a:ext cx="249238" cy="341313"/>
            </a:xfrm>
            <a:custGeom>
              <a:avLst/>
              <a:gdLst>
                <a:gd name="T0" fmla="*/ 0 w 157"/>
                <a:gd name="T1" fmla="*/ 0 h 215"/>
                <a:gd name="T2" fmla="*/ 56 w 157"/>
                <a:gd name="T3" fmla="*/ 0 h 215"/>
                <a:gd name="T4" fmla="*/ 56 w 157"/>
                <a:gd name="T5" fmla="*/ 167 h 215"/>
                <a:gd name="T6" fmla="*/ 157 w 157"/>
                <a:gd name="T7" fmla="*/ 167 h 215"/>
                <a:gd name="T8" fmla="*/ 157 w 157"/>
                <a:gd name="T9" fmla="*/ 215 h 215"/>
                <a:gd name="T10" fmla="*/ 0 w 157"/>
                <a:gd name="T11" fmla="*/ 215 h 215"/>
                <a:gd name="T12" fmla="*/ 0 w 157"/>
                <a:gd name="T1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215">
                  <a:moveTo>
                    <a:pt x="0" y="0"/>
                  </a:moveTo>
                  <a:lnTo>
                    <a:pt x="56" y="0"/>
                  </a:lnTo>
                  <a:lnTo>
                    <a:pt x="56" y="167"/>
                  </a:lnTo>
                  <a:lnTo>
                    <a:pt x="157" y="167"/>
                  </a:lnTo>
                  <a:lnTo>
                    <a:pt x="157" y="215"/>
                  </a:lnTo>
                  <a:lnTo>
                    <a:pt x="0" y="2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B3EF3C97-452C-4A82-9132-2DB5966C9E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3313" y="5075238"/>
              <a:ext cx="133350" cy="74613"/>
            </a:xfrm>
            <a:custGeom>
              <a:avLst/>
              <a:gdLst>
                <a:gd name="T0" fmla="*/ 402 w 402"/>
                <a:gd name="T1" fmla="*/ 180 h 228"/>
                <a:gd name="T2" fmla="*/ 402 w 402"/>
                <a:gd name="T3" fmla="*/ 0 h 228"/>
                <a:gd name="T4" fmla="*/ 0 w 402"/>
                <a:gd name="T5" fmla="*/ 0 h 228"/>
                <a:gd name="T6" fmla="*/ 0 w 402"/>
                <a:gd name="T7" fmla="*/ 228 h 228"/>
                <a:gd name="T8" fmla="*/ 402 w 402"/>
                <a:gd name="T9" fmla="*/ 18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28">
                  <a:moveTo>
                    <a:pt x="402" y="18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0" y="189"/>
                    <a:pt x="266" y="172"/>
                    <a:pt x="402" y="18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3BC4318F-74B6-4923-AA32-AFE06371B6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79475" y="5180013"/>
              <a:ext cx="358775" cy="415925"/>
            </a:xfrm>
            <a:custGeom>
              <a:avLst/>
              <a:gdLst>
                <a:gd name="T0" fmla="*/ 671 w 1078"/>
                <a:gd name="T1" fmla="*/ 709 h 1253"/>
                <a:gd name="T2" fmla="*/ 528 w 1078"/>
                <a:gd name="T3" fmla="*/ 909 h 1253"/>
                <a:gd name="T4" fmla="*/ 375 w 1078"/>
                <a:gd name="T5" fmla="*/ 751 h 1253"/>
                <a:gd name="T6" fmla="*/ 375 w 1078"/>
                <a:gd name="T7" fmla="*/ 608 h 1253"/>
                <a:gd name="T8" fmla="*/ 0 w 1078"/>
                <a:gd name="T9" fmla="*/ 608 h 1253"/>
                <a:gd name="T10" fmla="*/ 0 w 1078"/>
                <a:gd name="T11" fmla="*/ 677 h 1253"/>
                <a:gd name="T12" fmla="*/ 539 w 1078"/>
                <a:gd name="T13" fmla="*/ 1253 h 1253"/>
                <a:gd name="T14" fmla="*/ 1078 w 1078"/>
                <a:gd name="T15" fmla="*/ 735 h 1253"/>
                <a:gd name="T16" fmla="*/ 1078 w 1078"/>
                <a:gd name="T17" fmla="*/ 0 h 1253"/>
                <a:gd name="T18" fmla="*/ 676 w 1078"/>
                <a:gd name="T19" fmla="*/ 180 h 1253"/>
                <a:gd name="T20" fmla="*/ 676 w 1078"/>
                <a:gd name="T21" fmla="*/ 709 h 1253"/>
                <a:gd name="T22" fmla="*/ 671 w 1078"/>
                <a:gd name="T23" fmla="*/ 709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8" h="1253">
                  <a:moveTo>
                    <a:pt x="671" y="709"/>
                  </a:moveTo>
                  <a:cubicBezTo>
                    <a:pt x="671" y="857"/>
                    <a:pt x="618" y="909"/>
                    <a:pt x="528" y="909"/>
                  </a:cubicBezTo>
                  <a:cubicBezTo>
                    <a:pt x="428" y="909"/>
                    <a:pt x="375" y="851"/>
                    <a:pt x="375" y="751"/>
                  </a:cubicBezTo>
                  <a:cubicBezTo>
                    <a:pt x="375" y="608"/>
                    <a:pt x="375" y="608"/>
                    <a:pt x="375" y="608"/>
                  </a:cubicBezTo>
                  <a:cubicBezTo>
                    <a:pt x="0" y="608"/>
                    <a:pt x="0" y="608"/>
                    <a:pt x="0" y="608"/>
                  </a:cubicBezTo>
                  <a:cubicBezTo>
                    <a:pt x="0" y="677"/>
                    <a:pt x="0" y="677"/>
                    <a:pt x="0" y="677"/>
                  </a:cubicBezTo>
                  <a:cubicBezTo>
                    <a:pt x="0" y="1021"/>
                    <a:pt x="132" y="1253"/>
                    <a:pt x="539" y="1253"/>
                  </a:cubicBezTo>
                  <a:cubicBezTo>
                    <a:pt x="898" y="1253"/>
                    <a:pt x="1078" y="1079"/>
                    <a:pt x="1078" y="735"/>
                  </a:cubicBezTo>
                  <a:cubicBezTo>
                    <a:pt x="1078" y="0"/>
                    <a:pt x="1078" y="0"/>
                    <a:pt x="1078" y="0"/>
                  </a:cubicBezTo>
                  <a:cubicBezTo>
                    <a:pt x="930" y="22"/>
                    <a:pt x="791" y="84"/>
                    <a:pt x="676" y="180"/>
                  </a:cubicBezTo>
                  <a:cubicBezTo>
                    <a:pt x="676" y="709"/>
                    <a:pt x="676" y="709"/>
                    <a:pt x="676" y="709"/>
                  </a:cubicBezTo>
                  <a:lnTo>
                    <a:pt x="671" y="7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D4959FE8-16AB-4E74-83FD-006DFDE792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075238"/>
              <a:ext cx="133350" cy="112713"/>
            </a:xfrm>
            <a:custGeom>
              <a:avLst/>
              <a:gdLst>
                <a:gd name="T0" fmla="*/ 401 w 401"/>
                <a:gd name="T1" fmla="*/ 0 h 344"/>
                <a:gd name="T2" fmla="*/ 0 w 401"/>
                <a:gd name="T3" fmla="*/ 0 h 344"/>
                <a:gd name="T4" fmla="*/ 0 w 401"/>
                <a:gd name="T5" fmla="*/ 191 h 344"/>
                <a:gd name="T6" fmla="*/ 401 w 401"/>
                <a:gd name="T7" fmla="*/ 344 h 344"/>
                <a:gd name="T8" fmla="*/ 401 w 401"/>
                <a:gd name="T9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344">
                  <a:moveTo>
                    <a:pt x="40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44" y="210"/>
                    <a:pt x="281" y="263"/>
                    <a:pt x="401" y="344"/>
                  </a:cubicBezTo>
                  <a:lnTo>
                    <a:pt x="4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AEB1BB25-B31F-4BFD-AE3B-2F323C8A12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172075"/>
              <a:ext cx="133350" cy="412750"/>
            </a:xfrm>
            <a:custGeom>
              <a:avLst/>
              <a:gdLst>
                <a:gd name="T0" fmla="*/ 0 w 401"/>
                <a:gd name="T1" fmla="*/ 12 h 1243"/>
                <a:gd name="T2" fmla="*/ 0 w 401"/>
                <a:gd name="T3" fmla="*/ 1243 h 1243"/>
                <a:gd name="T4" fmla="*/ 401 w 401"/>
                <a:gd name="T5" fmla="*/ 1243 h 1243"/>
                <a:gd name="T6" fmla="*/ 401 w 401"/>
                <a:gd name="T7" fmla="*/ 70 h 1243"/>
                <a:gd name="T8" fmla="*/ 0 w 401"/>
                <a:gd name="T9" fmla="*/ 12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1243">
                  <a:moveTo>
                    <a:pt x="0" y="12"/>
                  </a:moveTo>
                  <a:cubicBezTo>
                    <a:pt x="0" y="1243"/>
                    <a:pt x="0" y="1243"/>
                    <a:pt x="0" y="1243"/>
                  </a:cubicBezTo>
                  <a:cubicBezTo>
                    <a:pt x="401" y="1243"/>
                    <a:pt x="401" y="1243"/>
                    <a:pt x="401" y="1243"/>
                  </a:cubicBezTo>
                  <a:cubicBezTo>
                    <a:pt x="401" y="70"/>
                    <a:pt x="401" y="70"/>
                    <a:pt x="401" y="70"/>
                  </a:cubicBezTo>
                  <a:cubicBezTo>
                    <a:pt x="274" y="20"/>
                    <a:pt x="136" y="0"/>
                    <a:pt x="0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8E5913D2-281E-43B8-8107-E5DC594788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125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4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69 w 89"/>
                <a:gd name="T15" fmla="*/ 79 h 79"/>
                <a:gd name="T16" fmla="*/ 69 w 89"/>
                <a:gd name="T17" fmla="*/ 19 h 79"/>
                <a:gd name="T18" fmla="*/ 69 w 89"/>
                <a:gd name="T19" fmla="*/ 19 h 79"/>
                <a:gd name="T20" fmla="*/ 52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ABF11DCD-D538-4FF8-8299-E99667BA5B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6763" y="6127750"/>
              <a:ext cx="93663" cy="96838"/>
            </a:xfrm>
            <a:custGeom>
              <a:avLst/>
              <a:gdLst>
                <a:gd name="T0" fmla="*/ 11 w 281"/>
                <a:gd name="T1" fmla="*/ 92 h 291"/>
                <a:gd name="T2" fmla="*/ 54 w 281"/>
                <a:gd name="T3" fmla="*/ 19 h 291"/>
                <a:gd name="T4" fmla="*/ 141 w 281"/>
                <a:gd name="T5" fmla="*/ 0 h 291"/>
                <a:gd name="T6" fmla="*/ 270 w 281"/>
                <a:gd name="T7" fmla="*/ 92 h 291"/>
                <a:gd name="T8" fmla="*/ 270 w 281"/>
                <a:gd name="T9" fmla="*/ 213 h 291"/>
                <a:gd name="T10" fmla="*/ 281 w 281"/>
                <a:gd name="T11" fmla="*/ 283 h 291"/>
                <a:gd name="T12" fmla="*/ 190 w 281"/>
                <a:gd name="T13" fmla="*/ 283 h 291"/>
                <a:gd name="T14" fmla="*/ 184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0 w 281"/>
                <a:gd name="T21" fmla="*/ 112 h 291"/>
                <a:gd name="T22" fmla="*/ 184 w 281"/>
                <a:gd name="T23" fmla="*/ 87 h 291"/>
                <a:gd name="T24" fmla="*/ 140 w 281"/>
                <a:gd name="T25" fmla="*/ 58 h 291"/>
                <a:gd name="T26" fmla="*/ 95 w 281"/>
                <a:gd name="T27" fmla="*/ 92 h 291"/>
                <a:gd name="T28" fmla="*/ 11 w 281"/>
                <a:gd name="T29" fmla="*/ 92 h 291"/>
                <a:gd name="T30" fmla="*/ 128 w 281"/>
                <a:gd name="T31" fmla="*/ 235 h 291"/>
                <a:gd name="T32" fmla="*/ 183 w 281"/>
                <a:gd name="T33" fmla="*/ 154 h 291"/>
                <a:gd name="T34" fmla="*/ 127 w 281"/>
                <a:gd name="T35" fmla="*/ 169 h 291"/>
                <a:gd name="T36" fmla="*/ 90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1" y="92"/>
                  </a:moveTo>
                  <a:cubicBezTo>
                    <a:pt x="12" y="56"/>
                    <a:pt x="29" y="33"/>
                    <a:pt x="54" y="19"/>
                  </a:cubicBezTo>
                  <a:cubicBezTo>
                    <a:pt x="78" y="5"/>
                    <a:pt x="110" y="0"/>
                    <a:pt x="141" y="0"/>
                  </a:cubicBezTo>
                  <a:cubicBezTo>
                    <a:pt x="207" y="0"/>
                    <a:pt x="270" y="14"/>
                    <a:pt x="270" y="92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70" y="236"/>
                    <a:pt x="270" y="261"/>
                    <a:pt x="281" y="283"/>
                  </a:cubicBezTo>
                  <a:cubicBezTo>
                    <a:pt x="190" y="283"/>
                    <a:pt x="190" y="283"/>
                    <a:pt x="190" y="283"/>
                  </a:cubicBezTo>
                  <a:cubicBezTo>
                    <a:pt x="187" y="275"/>
                    <a:pt x="186" y="266"/>
                    <a:pt x="184" y="257"/>
                  </a:cubicBezTo>
                  <a:cubicBezTo>
                    <a:pt x="161" y="282"/>
                    <a:pt x="127" y="291"/>
                    <a:pt x="94" y="291"/>
                  </a:cubicBezTo>
                  <a:cubicBezTo>
                    <a:pt x="41" y="291"/>
                    <a:pt x="0" y="265"/>
                    <a:pt x="0" y="208"/>
                  </a:cubicBezTo>
                  <a:cubicBezTo>
                    <a:pt x="0" y="118"/>
                    <a:pt x="97" y="125"/>
                    <a:pt x="160" y="112"/>
                  </a:cubicBezTo>
                  <a:cubicBezTo>
                    <a:pt x="175" y="109"/>
                    <a:pt x="184" y="104"/>
                    <a:pt x="184" y="87"/>
                  </a:cubicBezTo>
                  <a:cubicBezTo>
                    <a:pt x="184" y="66"/>
                    <a:pt x="159" y="58"/>
                    <a:pt x="140" y="58"/>
                  </a:cubicBezTo>
                  <a:cubicBezTo>
                    <a:pt x="115" y="58"/>
                    <a:pt x="99" y="69"/>
                    <a:pt x="95" y="92"/>
                  </a:cubicBezTo>
                  <a:lnTo>
                    <a:pt x="11" y="92"/>
                  </a:lnTo>
                  <a:close/>
                  <a:moveTo>
                    <a:pt x="128" y="235"/>
                  </a:moveTo>
                  <a:cubicBezTo>
                    <a:pt x="171" y="235"/>
                    <a:pt x="185" y="211"/>
                    <a:pt x="183" y="154"/>
                  </a:cubicBezTo>
                  <a:cubicBezTo>
                    <a:pt x="170" y="162"/>
                    <a:pt x="147" y="164"/>
                    <a:pt x="127" y="169"/>
                  </a:cubicBezTo>
                  <a:cubicBezTo>
                    <a:pt x="107" y="174"/>
                    <a:pt x="90" y="182"/>
                    <a:pt x="90" y="204"/>
                  </a:cubicBezTo>
                  <a:cubicBezTo>
                    <a:pt x="90" y="226"/>
                    <a:pt x="107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50EBE661-D695-49BB-9FE7-B3784E142C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8363" y="6096000"/>
              <a:ext cx="28575" cy="125413"/>
            </a:xfrm>
            <a:custGeom>
              <a:avLst/>
              <a:gdLst>
                <a:gd name="T0" fmla="*/ 18 w 18"/>
                <a:gd name="T1" fmla="*/ 14 h 79"/>
                <a:gd name="T2" fmla="*/ 0 w 18"/>
                <a:gd name="T3" fmla="*/ 14 h 79"/>
                <a:gd name="T4" fmla="*/ 0 w 18"/>
                <a:gd name="T5" fmla="*/ 0 h 79"/>
                <a:gd name="T6" fmla="*/ 18 w 18"/>
                <a:gd name="T7" fmla="*/ 0 h 79"/>
                <a:gd name="T8" fmla="*/ 18 w 18"/>
                <a:gd name="T9" fmla="*/ 14 h 79"/>
                <a:gd name="T10" fmla="*/ 0 w 18"/>
                <a:gd name="T11" fmla="*/ 22 h 79"/>
                <a:gd name="T12" fmla="*/ 18 w 18"/>
                <a:gd name="T13" fmla="*/ 22 h 79"/>
                <a:gd name="T14" fmla="*/ 18 w 18"/>
                <a:gd name="T15" fmla="*/ 79 h 79"/>
                <a:gd name="T16" fmla="*/ 0 w 18"/>
                <a:gd name="T17" fmla="*/ 79 h 79"/>
                <a:gd name="T18" fmla="*/ 0 w 18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9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0" y="22"/>
                  </a:moveTo>
                  <a:lnTo>
                    <a:pt x="18" y="22"/>
                  </a:lnTo>
                  <a:lnTo>
                    <a:pt x="18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" name="Rectangle 17">
              <a:extLst>
                <a:ext uri="{FF2B5EF4-FFF2-40B4-BE49-F238E27FC236}">
                  <a16:creationId xmlns:a16="http://schemas.microsoft.com/office/drawing/2014/main" id="{237CABB1-6BC0-43AF-BC96-6B8CC3C01D9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09638" y="6096000"/>
              <a:ext cx="30163" cy="1254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E75FB1EB-B5B0-4EAF-954D-643BA6BA93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00125" y="6096000"/>
              <a:ext cx="139700" cy="125413"/>
            </a:xfrm>
            <a:custGeom>
              <a:avLst/>
              <a:gdLst>
                <a:gd name="T0" fmla="*/ 0 w 88"/>
                <a:gd name="T1" fmla="*/ 0 h 79"/>
                <a:gd name="T2" fmla="*/ 30 w 88"/>
                <a:gd name="T3" fmla="*/ 0 h 79"/>
                <a:gd name="T4" fmla="*/ 44 w 88"/>
                <a:gd name="T5" fmla="*/ 53 h 79"/>
                <a:gd name="T6" fmla="*/ 44 w 88"/>
                <a:gd name="T7" fmla="*/ 53 h 79"/>
                <a:gd name="T8" fmla="*/ 58 w 88"/>
                <a:gd name="T9" fmla="*/ 0 h 79"/>
                <a:gd name="T10" fmla="*/ 88 w 88"/>
                <a:gd name="T11" fmla="*/ 0 h 79"/>
                <a:gd name="T12" fmla="*/ 88 w 88"/>
                <a:gd name="T13" fmla="*/ 79 h 79"/>
                <a:gd name="T14" fmla="*/ 69 w 88"/>
                <a:gd name="T15" fmla="*/ 79 h 79"/>
                <a:gd name="T16" fmla="*/ 69 w 88"/>
                <a:gd name="T17" fmla="*/ 19 h 79"/>
                <a:gd name="T18" fmla="*/ 69 w 88"/>
                <a:gd name="T19" fmla="*/ 19 h 79"/>
                <a:gd name="T20" fmla="*/ 52 w 88"/>
                <a:gd name="T21" fmla="*/ 79 h 79"/>
                <a:gd name="T22" fmla="*/ 36 w 88"/>
                <a:gd name="T23" fmla="*/ 79 h 79"/>
                <a:gd name="T24" fmla="*/ 20 w 88"/>
                <a:gd name="T25" fmla="*/ 19 h 79"/>
                <a:gd name="T26" fmla="*/ 19 w 88"/>
                <a:gd name="T27" fmla="*/ 19 h 79"/>
                <a:gd name="T28" fmla="*/ 19 w 88"/>
                <a:gd name="T29" fmla="*/ 79 h 79"/>
                <a:gd name="T30" fmla="*/ 0 w 88"/>
                <a:gd name="T31" fmla="*/ 79 h 79"/>
                <a:gd name="T32" fmla="*/ 0 w 88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79">
                  <a:moveTo>
                    <a:pt x="0" y="0"/>
                  </a:moveTo>
                  <a:lnTo>
                    <a:pt x="30" y="0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58" y="0"/>
                  </a:lnTo>
                  <a:lnTo>
                    <a:pt x="88" y="0"/>
                  </a:lnTo>
                  <a:lnTo>
                    <a:pt x="88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6" y="79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B8637A86-FB13-4460-9927-03C903DF74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763" y="6127750"/>
              <a:ext cx="100013" cy="96838"/>
            </a:xfrm>
            <a:custGeom>
              <a:avLst/>
              <a:gdLst>
                <a:gd name="T0" fmla="*/ 90 w 297"/>
                <a:gd name="T1" fmla="*/ 167 h 291"/>
                <a:gd name="T2" fmla="*/ 152 w 297"/>
                <a:gd name="T3" fmla="*/ 230 h 291"/>
                <a:gd name="T4" fmla="*/ 203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2 w 297"/>
                <a:gd name="T15" fmla="*/ 167 h 291"/>
                <a:gd name="T16" fmla="*/ 90 w 297"/>
                <a:gd name="T17" fmla="*/ 167 h 291"/>
                <a:gd name="T18" fmla="*/ 202 w 297"/>
                <a:gd name="T19" fmla="*/ 117 h 291"/>
                <a:gd name="T20" fmla="*/ 149 w 297"/>
                <a:gd name="T21" fmla="*/ 61 h 291"/>
                <a:gd name="T22" fmla="*/ 90 w 297"/>
                <a:gd name="T23" fmla="*/ 117 h 291"/>
                <a:gd name="T24" fmla="*/ 202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0" y="167"/>
                  </a:moveTo>
                  <a:cubicBezTo>
                    <a:pt x="92" y="205"/>
                    <a:pt x="113" y="230"/>
                    <a:pt x="152" y="230"/>
                  </a:cubicBezTo>
                  <a:cubicBezTo>
                    <a:pt x="173" y="230"/>
                    <a:pt x="195" y="220"/>
                    <a:pt x="203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1" y="264"/>
                    <a:pt x="212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7" y="0"/>
                    <a:pt x="149" y="0"/>
                  </a:cubicBezTo>
                  <a:cubicBezTo>
                    <a:pt x="247" y="0"/>
                    <a:pt x="297" y="74"/>
                    <a:pt x="292" y="167"/>
                  </a:cubicBezTo>
                  <a:lnTo>
                    <a:pt x="90" y="167"/>
                  </a:lnTo>
                  <a:close/>
                  <a:moveTo>
                    <a:pt x="202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5" y="83"/>
                    <a:pt x="90" y="117"/>
                  </a:cubicBezTo>
                  <a:lnTo>
                    <a:pt x="202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0280C907-1F64-474A-B8AF-0FD8A79262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52538" y="6096000"/>
              <a:ext cx="93663" cy="128588"/>
            </a:xfrm>
            <a:custGeom>
              <a:avLst/>
              <a:gdLst>
                <a:gd name="T0" fmla="*/ 286 w 286"/>
                <a:gd name="T1" fmla="*/ 379 h 387"/>
                <a:gd name="T2" fmla="*/ 200 w 286"/>
                <a:gd name="T3" fmla="*/ 379 h 387"/>
                <a:gd name="T4" fmla="*/ 200 w 286"/>
                <a:gd name="T5" fmla="*/ 347 h 387"/>
                <a:gd name="T6" fmla="*/ 199 w 286"/>
                <a:gd name="T7" fmla="*/ 347 h 387"/>
                <a:gd name="T8" fmla="*/ 123 w 286"/>
                <a:gd name="T9" fmla="*/ 387 h 387"/>
                <a:gd name="T10" fmla="*/ 0 w 286"/>
                <a:gd name="T11" fmla="*/ 235 h 387"/>
                <a:gd name="T12" fmla="*/ 116 w 286"/>
                <a:gd name="T13" fmla="*/ 96 h 387"/>
                <a:gd name="T14" fmla="*/ 195 w 286"/>
                <a:gd name="T15" fmla="*/ 133 h 387"/>
                <a:gd name="T16" fmla="*/ 196 w 286"/>
                <a:gd name="T17" fmla="*/ 133 h 387"/>
                <a:gd name="T18" fmla="*/ 196 w 286"/>
                <a:gd name="T19" fmla="*/ 0 h 387"/>
                <a:gd name="T20" fmla="*/ 286 w 286"/>
                <a:gd name="T21" fmla="*/ 0 h 387"/>
                <a:gd name="T22" fmla="*/ 286 w 286"/>
                <a:gd name="T23" fmla="*/ 379 h 387"/>
                <a:gd name="T24" fmla="*/ 90 w 286"/>
                <a:gd name="T25" fmla="*/ 238 h 387"/>
                <a:gd name="T26" fmla="*/ 146 w 286"/>
                <a:gd name="T27" fmla="*/ 318 h 387"/>
                <a:gd name="T28" fmla="*/ 199 w 286"/>
                <a:gd name="T29" fmla="*/ 241 h 387"/>
                <a:gd name="T30" fmla="*/ 146 w 286"/>
                <a:gd name="T31" fmla="*/ 165 h 387"/>
                <a:gd name="T32" fmla="*/ 90 w 286"/>
                <a:gd name="T33" fmla="*/ 23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6" h="387">
                  <a:moveTo>
                    <a:pt x="286" y="379"/>
                  </a:moveTo>
                  <a:cubicBezTo>
                    <a:pt x="200" y="379"/>
                    <a:pt x="200" y="379"/>
                    <a:pt x="200" y="379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199" y="347"/>
                    <a:pt x="199" y="347"/>
                    <a:pt x="199" y="347"/>
                  </a:cubicBezTo>
                  <a:cubicBezTo>
                    <a:pt x="182" y="373"/>
                    <a:pt x="155" y="387"/>
                    <a:pt x="123" y="387"/>
                  </a:cubicBezTo>
                  <a:cubicBezTo>
                    <a:pt x="37" y="387"/>
                    <a:pt x="0" y="313"/>
                    <a:pt x="0" y="235"/>
                  </a:cubicBezTo>
                  <a:cubicBezTo>
                    <a:pt x="0" y="164"/>
                    <a:pt x="38" y="96"/>
                    <a:pt x="116" y="96"/>
                  </a:cubicBezTo>
                  <a:cubicBezTo>
                    <a:pt x="150" y="96"/>
                    <a:pt x="176" y="108"/>
                    <a:pt x="195" y="133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86" y="0"/>
                    <a:pt x="286" y="0"/>
                    <a:pt x="286" y="0"/>
                  </a:cubicBezTo>
                  <a:lnTo>
                    <a:pt x="286" y="379"/>
                  </a:lnTo>
                  <a:close/>
                  <a:moveTo>
                    <a:pt x="90" y="238"/>
                  </a:moveTo>
                  <a:cubicBezTo>
                    <a:pt x="90" y="276"/>
                    <a:pt x="104" y="318"/>
                    <a:pt x="146" y="318"/>
                  </a:cubicBezTo>
                  <a:cubicBezTo>
                    <a:pt x="190" y="318"/>
                    <a:pt x="199" y="276"/>
                    <a:pt x="199" y="241"/>
                  </a:cubicBezTo>
                  <a:cubicBezTo>
                    <a:pt x="199" y="201"/>
                    <a:pt x="185" y="165"/>
                    <a:pt x="146" y="165"/>
                  </a:cubicBezTo>
                  <a:cubicBezTo>
                    <a:pt x="104" y="165"/>
                    <a:pt x="90" y="203"/>
                    <a:pt x="90" y="2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4A485304-C93C-4073-8D44-F80ADC736F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573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CB945C56-4554-4683-8637-CFC30E6489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93825" y="6127750"/>
              <a:ext cx="93663" cy="96838"/>
            </a:xfrm>
            <a:custGeom>
              <a:avLst/>
              <a:gdLst>
                <a:gd name="T0" fmla="*/ 12 w 281"/>
                <a:gd name="T1" fmla="*/ 92 h 291"/>
                <a:gd name="T2" fmla="*/ 55 w 281"/>
                <a:gd name="T3" fmla="*/ 19 h 291"/>
                <a:gd name="T4" fmla="*/ 142 w 281"/>
                <a:gd name="T5" fmla="*/ 0 h 291"/>
                <a:gd name="T6" fmla="*/ 271 w 281"/>
                <a:gd name="T7" fmla="*/ 92 h 291"/>
                <a:gd name="T8" fmla="*/ 271 w 281"/>
                <a:gd name="T9" fmla="*/ 213 h 291"/>
                <a:gd name="T10" fmla="*/ 281 w 281"/>
                <a:gd name="T11" fmla="*/ 283 h 291"/>
                <a:gd name="T12" fmla="*/ 191 w 281"/>
                <a:gd name="T13" fmla="*/ 283 h 291"/>
                <a:gd name="T14" fmla="*/ 185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1 w 281"/>
                <a:gd name="T21" fmla="*/ 112 h 291"/>
                <a:gd name="T22" fmla="*/ 185 w 281"/>
                <a:gd name="T23" fmla="*/ 87 h 291"/>
                <a:gd name="T24" fmla="*/ 141 w 281"/>
                <a:gd name="T25" fmla="*/ 58 h 291"/>
                <a:gd name="T26" fmla="*/ 96 w 281"/>
                <a:gd name="T27" fmla="*/ 92 h 291"/>
                <a:gd name="T28" fmla="*/ 12 w 281"/>
                <a:gd name="T29" fmla="*/ 92 h 291"/>
                <a:gd name="T30" fmla="*/ 128 w 281"/>
                <a:gd name="T31" fmla="*/ 235 h 291"/>
                <a:gd name="T32" fmla="*/ 184 w 281"/>
                <a:gd name="T33" fmla="*/ 154 h 291"/>
                <a:gd name="T34" fmla="*/ 128 w 281"/>
                <a:gd name="T35" fmla="*/ 169 h 291"/>
                <a:gd name="T36" fmla="*/ 91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2" y="92"/>
                  </a:moveTo>
                  <a:cubicBezTo>
                    <a:pt x="13" y="56"/>
                    <a:pt x="30" y="33"/>
                    <a:pt x="55" y="19"/>
                  </a:cubicBezTo>
                  <a:cubicBezTo>
                    <a:pt x="79" y="5"/>
                    <a:pt x="111" y="0"/>
                    <a:pt x="142" y="0"/>
                  </a:cubicBezTo>
                  <a:cubicBezTo>
                    <a:pt x="208" y="0"/>
                    <a:pt x="271" y="14"/>
                    <a:pt x="271" y="92"/>
                  </a:cubicBezTo>
                  <a:cubicBezTo>
                    <a:pt x="271" y="213"/>
                    <a:pt x="271" y="213"/>
                    <a:pt x="271" y="213"/>
                  </a:cubicBezTo>
                  <a:cubicBezTo>
                    <a:pt x="271" y="236"/>
                    <a:pt x="271" y="261"/>
                    <a:pt x="281" y="283"/>
                  </a:cubicBezTo>
                  <a:cubicBezTo>
                    <a:pt x="191" y="283"/>
                    <a:pt x="191" y="283"/>
                    <a:pt x="191" y="283"/>
                  </a:cubicBezTo>
                  <a:cubicBezTo>
                    <a:pt x="187" y="275"/>
                    <a:pt x="186" y="266"/>
                    <a:pt x="185" y="257"/>
                  </a:cubicBezTo>
                  <a:cubicBezTo>
                    <a:pt x="162" y="282"/>
                    <a:pt x="127" y="291"/>
                    <a:pt x="94" y="291"/>
                  </a:cubicBezTo>
                  <a:cubicBezTo>
                    <a:pt x="42" y="291"/>
                    <a:pt x="0" y="265"/>
                    <a:pt x="0" y="208"/>
                  </a:cubicBezTo>
                  <a:cubicBezTo>
                    <a:pt x="0" y="118"/>
                    <a:pt x="98" y="125"/>
                    <a:pt x="161" y="112"/>
                  </a:cubicBezTo>
                  <a:cubicBezTo>
                    <a:pt x="176" y="109"/>
                    <a:pt x="185" y="104"/>
                    <a:pt x="185" y="87"/>
                  </a:cubicBezTo>
                  <a:cubicBezTo>
                    <a:pt x="185" y="66"/>
                    <a:pt x="160" y="58"/>
                    <a:pt x="141" y="58"/>
                  </a:cubicBezTo>
                  <a:cubicBezTo>
                    <a:pt x="116" y="58"/>
                    <a:pt x="100" y="69"/>
                    <a:pt x="96" y="92"/>
                  </a:cubicBezTo>
                  <a:lnTo>
                    <a:pt x="12" y="92"/>
                  </a:lnTo>
                  <a:close/>
                  <a:moveTo>
                    <a:pt x="128" y="235"/>
                  </a:moveTo>
                  <a:cubicBezTo>
                    <a:pt x="172" y="235"/>
                    <a:pt x="186" y="211"/>
                    <a:pt x="184" y="154"/>
                  </a:cubicBezTo>
                  <a:cubicBezTo>
                    <a:pt x="171" y="162"/>
                    <a:pt x="148" y="164"/>
                    <a:pt x="128" y="169"/>
                  </a:cubicBezTo>
                  <a:cubicBezTo>
                    <a:pt x="108" y="174"/>
                    <a:pt x="91" y="182"/>
                    <a:pt x="91" y="204"/>
                  </a:cubicBezTo>
                  <a:cubicBezTo>
                    <a:pt x="91" y="226"/>
                    <a:pt x="108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D0D64558-33D7-4E8C-8B58-17F750C1DD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38288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5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70 w 89"/>
                <a:gd name="T15" fmla="*/ 79 h 79"/>
                <a:gd name="T16" fmla="*/ 70 w 89"/>
                <a:gd name="T17" fmla="*/ 19 h 79"/>
                <a:gd name="T18" fmla="*/ 69 w 89"/>
                <a:gd name="T19" fmla="*/ 19 h 79"/>
                <a:gd name="T20" fmla="*/ 53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70" y="79"/>
                  </a:lnTo>
                  <a:lnTo>
                    <a:pt x="70" y="19"/>
                  </a:lnTo>
                  <a:lnTo>
                    <a:pt x="69" y="19"/>
                  </a:lnTo>
                  <a:lnTo>
                    <a:pt x="53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F02D34C0-AE0D-4044-A66E-673B3D590B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87513" y="6127750"/>
              <a:ext cx="98425" cy="96838"/>
            </a:xfrm>
            <a:custGeom>
              <a:avLst/>
              <a:gdLst>
                <a:gd name="T0" fmla="*/ 91 w 297"/>
                <a:gd name="T1" fmla="*/ 167 h 291"/>
                <a:gd name="T2" fmla="*/ 152 w 297"/>
                <a:gd name="T3" fmla="*/ 230 h 291"/>
                <a:gd name="T4" fmla="*/ 204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3 w 297"/>
                <a:gd name="T15" fmla="*/ 167 h 291"/>
                <a:gd name="T16" fmla="*/ 91 w 297"/>
                <a:gd name="T17" fmla="*/ 167 h 291"/>
                <a:gd name="T18" fmla="*/ 203 w 297"/>
                <a:gd name="T19" fmla="*/ 117 h 291"/>
                <a:gd name="T20" fmla="*/ 149 w 297"/>
                <a:gd name="T21" fmla="*/ 61 h 291"/>
                <a:gd name="T22" fmla="*/ 91 w 297"/>
                <a:gd name="T23" fmla="*/ 117 h 291"/>
                <a:gd name="T24" fmla="*/ 203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1" y="167"/>
                  </a:moveTo>
                  <a:cubicBezTo>
                    <a:pt x="92" y="205"/>
                    <a:pt x="114" y="230"/>
                    <a:pt x="152" y="230"/>
                  </a:cubicBezTo>
                  <a:cubicBezTo>
                    <a:pt x="174" y="230"/>
                    <a:pt x="195" y="220"/>
                    <a:pt x="204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2" y="264"/>
                    <a:pt x="213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8" y="0"/>
                    <a:pt x="149" y="0"/>
                  </a:cubicBezTo>
                  <a:cubicBezTo>
                    <a:pt x="248" y="0"/>
                    <a:pt x="297" y="74"/>
                    <a:pt x="293" y="167"/>
                  </a:cubicBezTo>
                  <a:lnTo>
                    <a:pt x="91" y="167"/>
                  </a:lnTo>
                  <a:close/>
                  <a:moveTo>
                    <a:pt x="203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6" y="83"/>
                    <a:pt x="91" y="117"/>
                  </a:cubicBezTo>
                  <a:lnTo>
                    <a:pt x="203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" name="Freeform 25">
              <a:extLst>
                <a:ext uri="{FF2B5EF4-FFF2-40B4-BE49-F238E27FC236}">
                  <a16:creationId xmlns:a16="http://schemas.microsoft.com/office/drawing/2014/main" id="{FD1D8BD6-9384-4AF7-996C-3FD339E247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4350" y="6102350"/>
              <a:ext cx="63500" cy="120650"/>
            </a:xfrm>
            <a:custGeom>
              <a:avLst/>
              <a:gdLst>
                <a:gd name="T0" fmla="*/ 192 w 192"/>
                <a:gd name="T1" fmla="*/ 142 h 362"/>
                <a:gd name="T2" fmla="*/ 136 w 192"/>
                <a:gd name="T3" fmla="*/ 142 h 362"/>
                <a:gd name="T4" fmla="*/ 136 w 192"/>
                <a:gd name="T5" fmla="*/ 267 h 362"/>
                <a:gd name="T6" fmla="*/ 169 w 192"/>
                <a:gd name="T7" fmla="*/ 294 h 362"/>
                <a:gd name="T8" fmla="*/ 192 w 192"/>
                <a:gd name="T9" fmla="*/ 293 h 362"/>
                <a:gd name="T10" fmla="*/ 192 w 192"/>
                <a:gd name="T11" fmla="*/ 359 h 362"/>
                <a:gd name="T12" fmla="*/ 143 w 192"/>
                <a:gd name="T13" fmla="*/ 362 h 362"/>
                <a:gd name="T14" fmla="*/ 46 w 192"/>
                <a:gd name="T15" fmla="*/ 265 h 362"/>
                <a:gd name="T16" fmla="*/ 46 w 192"/>
                <a:gd name="T17" fmla="*/ 142 h 362"/>
                <a:gd name="T18" fmla="*/ 0 w 192"/>
                <a:gd name="T19" fmla="*/ 142 h 362"/>
                <a:gd name="T20" fmla="*/ 0 w 192"/>
                <a:gd name="T21" fmla="*/ 84 h 362"/>
                <a:gd name="T22" fmla="*/ 46 w 192"/>
                <a:gd name="T23" fmla="*/ 84 h 362"/>
                <a:gd name="T24" fmla="*/ 46 w 192"/>
                <a:gd name="T25" fmla="*/ 0 h 362"/>
                <a:gd name="T26" fmla="*/ 136 w 192"/>
                <a:gd name="T27" fmla="*/ 0 h 362"/>
                <a:gd name="T28" fmla="*/ 136 w 192"/>
                <a:gd name="T29" fmla="*/ 84 h 362"/>
                <a:gd name="T30" fmla="*/ 192 w 192"/>
                <a:gd name="T31" fmla="*/ 84 h 362"/>
                <a:gd name="T32" fmla="*/ 192 w 192"/>
                <a:gd name="T33" fmla="*/ 14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362">
                  <a:moveTo>
                    <a:pt x="192" y="142"/>
                  </a:moveTo>
                  <a:cubicBezTo>
                    <a:pt x="136" y="142"/>
                    <a:pt x="136" y="142"/>
                    <a:pt x="136" y="142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36" y="289"/>
                    <a:pt x="149" y="294"/>
                    <a:pt x="169" y="294"/>
                  </a:cubicBezTo>
                  <a:cubicBezTo>
                    <a:pt x="176" y="294"/>
                    <a:pt x="184" y="293"/>
                    <a:pt x="192" y="293"/>
                  </a:cubicBezTo>
                  <a:cubicBezTo>
                    <a:pt x="192" y="359"/>
                    <a:pt x="192" y="359"/>
                    <a:pt x="192" y="359"/>
                  </a:cubicBezTo>
                  <a:cubicBezTo>
                    <a:pt x="176" y="360"/>
                    <a:pt x="159" y="362"/>
                    <a:pt x="143" y="362"/>
                  </a:cubicBezTo>
                  <a:cubicBezTo>
                    <a:pt x="66" y="362"/>
                    <a:pt x="46" y="340"/>
                    <a:pt x="46" y="26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84"/>
                    <a:pt x="136" y="84"/>
                    <a:pt x="136" y="84"/>
                  </a:cubicBezTo>
                  <a:cubicBezTo>
                    <a:pt x="192" y="84"/>
                    <a:pt x="192" y="84"/>
                    <a:pt x="192" y="84"/>
                  </a:cubicBezTo>
                  <a:lnTo>
                    <a:pt x="192" y="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F092E5C2-58E1-4907-8CF1-D875912586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5788" y="6127750"/>
              <a:ext cx="65088" cy="93663"/>
            </a:xfrm>
            <a:custGeom>
              <a:avLst/>
              <a:gdLst>
                <a:gd name="T0" fmla="*/ 0 w 193"/>
                <a:gd name="T1" fmla="*/ 6 h 281"/>
                <a:gd name="T2" fmla="*/ 88 w 193"/>
                <a:gd name="T3" fmla="*/ 6 h 281"/>
                <a:gd name="T4" fmla="*/ 88 w 193"/>
                <a:gd name="T5" fmla="*/ 54 h 281"/>
                <a:gd name="T6" fmla="*/ 89 w 193"/>
                <a:gd name="T7" fmla="*/ 54 h 281"/>
                <a:gd name="T8" fmla="*/ 172 w 193"/>
                <a:gd name="T9" fmla="*/ 0 h 281"/>
                <a:gd name="T10" fmla="*/ 193 w 193"/>
                <a:gd name="T11" fmla="*/ 2 h 281"/>
                <a:gd name="T12" fmla="*/ 193 w 193"/>
                <a:gd name="T13" fmla="*/ 85 h 281"/>
                <a:gd name="T14" fmla="*/ 158 w 193"/>
                <a:gd name="T15" fmla="*/ 79 h 281"/>
                <a:gd name="T16" fmla="*/ 90 w 193"/>
                <a:gd name="T17" fmla="*/ 145 h 281"/>
                <a:gd name="T18" fmla="*/ 90 w 193"/>
                <a:gd name="T19" fmla="*/ 281 h 281"/>
                <a:gd name="T20" fmla="*/ 0 w 193"/>
                <a:gd name="T21" fmla="*/ 281 h 281"/>
                <a:gd name="T22" fmla="*/ 0 w 193"/>
                <a:gd name="T23" fmla="*/ 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281">
                  <a:moveTo>
                    <a:pt x="0" y="6"/>
                  </a:moveTo>
                  <a:cubicBezTo>
                    <a:pt x="88" y="6"/>
                    <a:pt x="88" y="6"/>
                    <a:pt x="88" y="6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102" y="19"/>
                    <a:pt x="133" y="0"/>
                    <a:pt x="172" y="0"/>
                  </a:cubicBezTo>
                  <a:cubicBezTo>
                    <a:pt x="179" y="0"/>
                    <a:pt x="186" y="1"/>
                    <a:pt x="193" y="2"/>
                  </a:cubicBezTo>
                  <a:cubicBezTo>
                    <a:pt x="193" y="85"/>
                    <a:pt x="193" y="85"/>
                    <a:pt x="193" y="85"/>
                  </a:cubicBezTo>
                  <a:cubicBezTo>
                    <a:pt x="181" y="81"/>
                    <a:pt x="171" y="79"/>
                    <a:pt x="158" y="79"/>
                  </a:cubicBezTo>
                  <a:cubicBezTo>
                    <a:pt x="114" y="79"/>
                    <a:pt x="90" y="110"/>
                    <a:pt x="90" y="145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0" y="281"/>
                    <a:pt x="0" y="281"/>
                    <a:pt x="0" y="281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04686304-731D-4C81-9933-35E3DFED88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288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716A412C-6319-4925-902F-8B2AE529A2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6913" y="6127750"/>
              <a:ext cx="93663" cy="96838"/>
            </a:xfrm>
            <a:custGeom>
              <a:avLst/>
              <a:gdLst>
                <a:gd name="T0" fmla="*/ 193 w 283"/>
                <a:gd name="T1" fmla="*/ 108 h 291"/>
                <a:gd name="T2" fmla="*/ 149 w 283"/>
                <a:gd name="T3" fmla="*/ 69 h 291"/>
                <a:gd name="T4" fmla="*/ 90 w 283"/>
                <a:gd name="T5" fmla="*/ 150 h 291"/>
                <a:gd name="T6" fmla="*/ 144 w 283"/>
                <a:gd name="T7" fmla="*/ 222 h 291"/>
                <a:gd name="T8" fmla="*/ 195 w 283"/>
                <a:gd name="T9" fmla="*/ 175 h 291"/>
                <a:gd name="T10" fmla="*/ 283 w 283"/>
                <a:gd name="T11" fmla="*/ 175 h 291"/>
                <a:gd name="T12" fmla="*/ 144 w 283"/>
                <a:gd name="T13" fmla="*/ 291 h 291"/>
                <a:gd name="T14" fmla="*/ 0 w 283"/>
                <a:gd name="T15" fmla="*/ 150 h 291"/>
                <a:gd name="T16" fmla="*/ 144 w 283"/>
                <a:gd name="T17" fmla="*/ 0 h 291"/>
                <a:gd name="T18" fmla="*/ 280 w 283"/>
                <a:gd name="T19" fmla="*/ 108 h 291"/>
                <a:gd name="T20" fmla="*/ 193 w 283"/>
                <a:gd name="T21" fmla="*/ 108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3" h="291">
                  <a:moveTo>
                    <a:pt x="193" y="108"/>
                  </a:moveTo>
                  <a:cubicBezTo>
                    <a:pt x="192" y="85"/>
                    <a:pt x="171" y="69"/>
                    <a:pt x="149" y="69"/>
                  </a:cubicBezTo>
                  <a:cubicBezTo>
                    <a:pt x="98" y="69"/>
                    <a:pt x="90" y="112"/>
                    <a:pt x="90" y="150"/>
                  </a:cubicBezTo>
                  <a:cubicBezTo>
                    <a:pt x="90" y="185"/>
                    <a:pt x="105" y="222"/>
                    <a:pt x="144" y="222"/>
                  </a:cubicBezTo>
                  <a:cubicBezTo>
                    <a:pt x="175" y="222"/>
                    <a:pt x="191" y="204"/>
                    <a:pt x="195" y="175"/>
                  </a:cubicBezTo>
                  <a:cubicBezTo>
                    <a:pt x="283" y="175"/>
                    <a:pt x="283" y="175"/>
                    <a:pt x="283" y="175"/>
                  </a:cubicBezTo>
                  <a:cubicBezTo>
                    <a:pt x="275" y="249"/>
                    <a:pt x="218" y="291"/>
                    <a:pt x="144" y="291"/>
                  </a:cubicBezTo>
                  <a:cubicBezTo>
                    <a:pt x="61" y="291"/>
                    <a:pt x="0" y="234"/>
                    <a:pt x="0" y="150"/>
                  </a:cubicBezTo>
                  <a:cubicBezTo>
                    <a:pt x="0" y="62"/>
                    <a:pt x="56" y="0"/>
                    <a:pt x="144" y="0"/>
                  </a:cubicBezTo>
                  <a:cubicBezTo>
                    <a:pt x="213" y="0"/>
                    <a:pt x="274" y="36"/>
                    <a:pt x="280" y="108"/>
                  </a:cubicBezTo>
                  <a:lnTo>
                    <a:pt x="193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6B2474BC-3B05-4EFB-A2B9-4944F34591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65338" y="6127750"/>
              <a:ext cx="88900" cy="96838"/>
            </a:xfrm>
            <a:custGeom>
              <a:avLst/>
              <a:gdLst>
                <a:gd name="T0" fmla="*/ 86 w 267"/>
                <a:gd name="T1" fmla="*/ 192 h 291"/>
                <a:gd name="T2" fmla="*/ 101 w 267"/>
                <a:gd name="T3" fmla="*/ 223 h 291"/>
                <a:gd name="T4" fmla="*/ 135 w 267"/>
                <a:gd name="T5" fmla="*/ 233 h 291"/>
                <a:gd name="T6" fmla="*/ 177 w 267"/>
                <a:gd name="T7" fmla="*/ 203 h 291"/>
                <a:gd name="T8" fmla="*/ 133 w 267"/>
                <a:gd name="T9" fmla="*/ 174 h 291"/>
                <a:gd name="T10" fmla="*/ 5 w 267"/>
                <a:gd name="T11" fmla="*/ 84 h 291"/>
                <a:gd name="T12" fmla="*/ 131 w 267"/>
                <a:gd name="T13" fmla="*/ 0 h 291"/>
                <a:gd name="T14" fmla="*/ 258 w 267"/>
                <a:gd name="T15" fmla="*/ 89 h 291"/>
                <a:gd name="T16" fmla="*/ 174 w 267"/>
                <a:gd name="T17" fmla="*/ 89 h 291"/>
                <a:gd name="T18" fmla="*/ 163 w 267"/>
                <a:gd name="T19" fmla="*/ 65 h 291"/>
                <a:gd name="T20" fmla="*/ 134 w 267"/>
                <a:gd name="T21" fmla="*/ 58 h 291"/>
                <a:gd name="T22" fmla="*/ 95 w 267"/>
                <a:gd name="T23" fmla="*/ 79 h 291"/>
                <a:gd name="T24" fmla="*/ 197 w 267"/>
                <a:gd name="T25" fmla="*/ 118 h 291"/>
                <a:gd name="T26" fmla="*/ 267 w 267"/>
                <a:gd name="T27" fmla="*/ 193 h 291"/>
                <a:gd name="T28" fmla="*/ 135 w 267"/>
                <a:gd name="T29" fmla="*/ 291 h 291"/>
                <a:gd name="T30" fmla="*/ 0 w 267"/>
                <a:gd name="T31" fmla="*/ 192 h 291"/>
                <a:gd name="T32" fmla="*/ 86 w 267"/>
                <a:gd name="T33" fmla="*/ 192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291">
                  <a:moveTo>
                    <a:pt x="86" y="192"/>
                  </a:moveTo>
                  <a:cubicBezTo>
                    <a:pt x="86" y="206"/>
                    <a:pt x="92" y="216"/>
                    <a:pt x="101" y="223"/>
                  </a:cubicBezTo>
                  <a:cubicBezTo>
                    <a:pt x="110" y="230"/>
                    <a:pt x="122" y="233"/>
                    <a:pt x="135" y="233"/>
                  </a:cubicBezTo>
                  <a:cubicBezTo>
                    <a:pt x="152" y="233"/>
                    <a:pt x="177" y="225"/>
                    <a:pt x="177" y="203"/>
                  </a:cubicBezTo>
                  <a:cubicBezTo>
                    <a:pt x="177" y="182"/>
                    <a:pt x="149" y="178"/>
                    <a:pt x="133" y="174"/>
                  </a:cubicBezTo>
                  <a:cubicBezTo>
                    <a:pt x="76" y="160"/>
                    <a:pt x="5" y="158"/>
                    <a:pt x="5" y="84"/>
                  </a:cubicBezTo>
                  <a:cubicBezTo>
                    <a:pt x="5" y="18"/>
                    <a:pt x="77" y="0"/>
                    <a:pt x="131" y="0"/>
                  </a:cubicBezTo>
                  <a:cubicBezTo>
                    <a:pt x="191" y="0"/>
                    <a:pt x="255" y="17"/>
                    <a:pt x="258" y="89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4" y="77"/>
                    <a:pt x="170" y="70"/>
                    <a:pt x="163" y="65"/>
                  </a:cubicBezTo>
                  <a:cubicBezTo>
                    <a:pt x="155" y="60"/>
                    <a:pt x="145" y="58"/>
                    <a:pt x="134" y="58"/>
                  </a:cubicBezTo>
                  <a:cubicBezTo>
                    <a:pt x="119" y="58"/>
                    <a:pt x="95" y="60"/>
                    <a:pt x="95" y="79"/>
                  </a:cubicBezTo>
                  <a:cubicBezTo>
                    <a:pt x="95" y="105"/>
                    <a:pt x="156" y="109"/>
                    <a:pt x="197" y="118"/>
                  </a:cubicBezTo>
                  <a:cubicBezTo>
                    <a:pt x="253" y="130"/>
                    <a:pt x="267" y="170"/>
                    <a:pt x="267" y="193"/>
                  </a:cubicBezTo>
                  <a:cubicBezTo>
                    <a:pt x="267" y="267"/>
                    <a:pt x="197" y="291"/>
                    <a:pt x="135" y="291"/>
                  </a:cubicBezTo>
                  <a:cubicBezTo>
                    <a:pt x="70" y="291"/>
                    <a:pt x="3" y="269"/>
                    <a:pt x="0" y="192"/>
                  </a:cubicBezTo>
                  <a:lnTo>
                    <a:pt x="86" y="1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41993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(Grey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4600B-8466-465A-8FCA-072ECBA7C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66814"/>
            <a:ext cx="5323248" cy="1500187"/>
          </a:xfrm>
        </p:spPr>
        <p:txBody>
          <a:bodyPr anchor="b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75E96-2432-4B94-8A6A-E62BA9213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3154335"/>
            <a:ext cx="5323248" cy="2303629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8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FE2544-CCE1-494D-B26A-AD3024BF1813}"/>
              </a:ext>
            </a:extLst>
          </p:cNvPr>
          <p:cNvCxnSpPr/>
          <p:nvPr userDrawn="1"/>
        </p:nvCxnSpPr>
        <p:spPr>
          <a:xfrm>
            <a:off x="634344" y="2917717"/>
            <a:ext cx="52916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0912E9-1061-4675-ABCB-E73E5F2BE3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32162" y="5702131"/>
            <a:ext cx="904829" cy="684000"/>
            <a:chOff x="619125" y="5064125"/>
            <a:chExt cx="1535113" cy="1160463"/>
          </a:xfrm>
          <a:solidFill>
            <a:srgbClr val="FFFFFF"/>
          </a:solidFill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06EE7E97-01F2-45BE-AA9F-3050757790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3988" y="5064125"/>
              <a:ext cx="488950" cy="530225"/>
            </a:xfrm>
            <a:custGeom>
              <a:avLst/>
              <a:gdLst>
                <a:gd name="T0" fmla="*/ 1067 w 1469"/>
                <a:gd name="T1" fmla="*/ 581 h 1596"/>
                <a:gd name="T2" fmla="*/ 756 w 1469"/>
                <a:gd name="T3" fmla="*/ 343 h 1596"/>
                <a:gd name="T4" fmla="*/ 396 w 1469"/>
                <a:gd name="T5" fmla="*/ 798 h 1596"/>
                <a:gd name="T6" fmla="*/ 756 w 1469"/>
                <a:gd name="T7" fmla="*/ 1252 h 1596"/>
                <a:gd name="T8" fmla="*/ 1067 w 1469"/>
                <a:gd name="T9" fmla="*/ 967 h 1596"/>
                <a:gd name="T10" fmla="*/ 1469 w 1469"/>
                <a:gd name="T11" fmla="*/ 967 h 1596"/>
                <a:gd name="T12" fmla="*/ 766 w 1469"/>
                <a:gd name="T13" fmla="*/ 1596 h 1596"/>
                <a:gd name="T14" fmla="*/ 0 w 1469"/>
                <a:gd name="T15" fmla="*/ 792 h 1596"/>
                <a:gd name="T16" fmla="*/ 766 w 1469"/>
                <a:gd name="T17" fmla="*/ 0 h 1596"/>
                <a:gd name="T18" fmla="*/ 1469 w 1469"/>
                <a:gd name="T19" fmla="*/ 581 h 1596"/>
                <a:gd name="T20" fmla="*/ 1067 w 1469"/>
                <a:gd name="T21" fmla="*/ 581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9" h="1596">
                  <a:moveTo>
                    <a:pt x="1067" y="581"/>
                  </a:moveTo>
                  <a:cubicBezTo>
                    <a:pt x="1046" y="428"/>
                    <a:pt x="925" y="343"/>
                    <a:pt x="756" y="343"/>
                  </a:cubicBezTo>
                  <a:cubicBezTo>
                    <a:pt x="497" y="343"/>
                    <a:pt x="396" y="571"/>
                    <a:pt x="396" y="798"/>
                  </a:cubicBezTo>
                  <a:cubicBezTo>
                    <a:pt x="396" y="1025"/>
                    <a:pt x="497" y="1252"/>
                    <a:pt x="756" y="1252"/>
                  </a:cubicBezTo>
                  <a:cubicBezTo>
                    <a:pt x="941" y="1252"/>
                    <a:pt x="1051" y="1147"/>
                    <a:pt x="1067" y="967"/>
                  </a:cubicBezTo>
                  <a:cubicBezTo>
                    <a:pt x="1469" y="967"/>
                    <a:pt x="1469" y="967"/>
                    <a:pt x="1469" y="967"/>
                  </a:cubicBezTo>
                  <a:cubicBezTo>
                    <a:pt x="1448" y="1363"/>
                    <a:pt x="1157" y="1596"/>
                    <a:pt x="766" y="1596"/>
                  </a:cubicBezTo>
                  <a:cubicBezTo>
                    <a:pt x="301" y="1596"/>
                    <a:pt x="0" y="1242"/>
                    <a:pt x="0" y="792"/>
                  </a:cubicBezTo>
                  <a:cubicBezTo>
                    <a:pt x="0" y="354"/>
                    <a:pt x="301" y="0"/>
                    <a:pt x="766" y="0"/>
                  </a:cubicBezTo>
                  <a:cubicBezTo>
                    <a:pt x="1099" y="0"/>
                    <a:pt x="1458" y="211"/>
                    <a:pt x="1469" y="581"/>
                  </a:cubicBezTo>
                  <a:lnTo>
                    <a:pt x="1067" y="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49E78484-930F-4892-994C-CB2379B7C5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9788" y="5581650"/>
              <a:ext cx="385763" cy="339725"/>
            </a:xfrm>
            <a:custGeom>
              <a:avLst/>
              <a:gdLst>
                <a:gd name="T0" fmla="*/ 2 w 243"/>
                <a:gd name="T1" fmla="*/ 0 h 214"/>
                <a:gd name="T2" fmla="*/ 85 w 243"/>
                <a:gd name="T3" fmla="*/ 0 h 214"/>
                <a:gd name="T4" fmla="*/ 122 w 243"/>
                <a:gd name="T5" fmla="*/ 142 h 214"/>
                <a:gd name="T6" fmla="*/ 123 w 243"/>
                <a:gd name="T7" fmla="*/ 142 h 214"/>
                <a:gd name="T8" fmla="*/ 159 w 243"/>
                <a:gd name="T9" fmla="*/ 0 h 214"/>
                <a:gd name="T10" fmla="*/ 243 w 243"/>
                <a:gd name="T11" fmla="*/ 0 h 214"/>
                <a:gd name="T12" fmla="*/ 243 w 243"/>
                <a:gd name="T13" fmla="*/ 214 h 214"/>
                <a:gd name="T14" fmla="*/ 189 w 243"/>
                <a:gd name="T15" fmla="*/ 214 h 214"/>
                <a:gd name="T16" fmla="*/ 189 w 243"/>
                <a:gd name="T17" fmla="*/ 52 h 214"/>
                <a:gd name="T18" fmla="*/ 188 w 243"/>
                <a:gd name="T19" fmla="*/ 52 h 214"/>
                <a:gd name="T20" fmla="*/ 143 w 243"/>
                <a:gd name="T21" fmla="*/ 214 h 214"/>
                <a:gd name="T22" fmla="*/ 99 w 243"/>
                <a:gd name="T23" fmla="*/ 214 h 214"/>
                <a:gd name="T24" fmla="*/ 54 w 243"/>
                <a:gd name="T25" fmla="*/ 52 h 214"/>
                <a:gd name="T26" fmla="*/ 53 w 243"/>
                <a:gd name="T27" fmla="*/ 52 h 214"/>
                <a:gd name="T28" fmla="*/ 53 w 243"/>
                <a:gd name="T29" fmla="*/ 214 h 214"/>
                <a:gd name="T30" fmla="*/ 0 w 243"/>
                <a:gd name="T31" fmla="*/ 214 h 214"/>
                <a:gd name="T32" fmla="*/ 0 w 243"/>
                <a:gd name="T33" fmla="*/ 0 h 214"/>
                <a:gd name="T34" fmla="*/ 2 w 243"/>
                <a:gd name="T3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3" h="214">
                  <a:moveTo>
                    <a:pt x="2" y="0"/>
                  </a:moveTo>
                  <a:lnTo>
                    <a:pt x="85" y="0"/>
                  </a:lnTo>
                  <a:lnTo>
                    <a:pt x="122" y="142"/>
                  </a:lnTo>
                  <a:lnTo>
                    <a:pt x="123" y="142"/>
                  </a:lnTo>
                  <a:lnTo>
                    <a:pt x="159" y="0"/>
                  </a:lnTo>
                  <a:lnTo>
                    <a:pt x="243" y="0"/>
                  </a:lnTo>
                  <a:lnTo>
                    <a:pt x="243" y="214"/>
                  </a:lnTo>
                  <a:lnTo>
                    <a:pt x="189" y="214"/>
                  </a:lnTo>
                  <a:lnTo>
                    <a:pt x="189" y="52"/>
                  </a:lnTo>
                  <a:lnTo>
                    <a:pt x="188" y="52"/>
                  </a:lnTo>
                  <a:lnTo>
                    <a:pt x="143" y="214"/>
                  </a:lnTo>
                  <a:lnTo>
                    <a:pt x="99" y="214"/>
                  </a:lnTo>
                  <a:lnTo>
                    <a:pt x="54" y="52"/>
                  </a:lnTo>
                  <a:lnTo>
                    <a:pt x="53" y="52"/>
                  </a:lnTo>
                  <a:lnTo>
                    <a:pt x="53" y="214"/>
                  </a:lnTo>
                  <a:lnTo>
                    <a:pt x="0" y="21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11B2243F-9B15-4EB8-9DA3-B426432FC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22375" y="5581650"/>
              <a:ext cx="347663" cy="339725"/>
            </a:xfrm>
            <a:custGeom>
              <a:avLst/>
              <a:gdLst>
                <a:gd name="T0" fmla="*/ 81 w 219"/>
                <a:gd name="T1" fmla="*/ 0 h 214"/>
                <a:gd name="T2" fmla="*/ 138 w 219"/>
                <a:gd name="T3" fmla="*/ 0 h 214"/>
                <a:gd name="T4" fmla="*/ 219 w 219"/>
                <a:gd name="T5" fmla="*/ 214 h 214"/>
                <a:gd name="T6" fmla="*/ 160 w 219"/>
                <a:gd name="T7" fmla="*/ 214 h 214"/>
                <a:gd name="T8" fmla="*/ 147 w 219"/>
                <a:gd name="T9" fmla="*/ 175 h 214"/>
                <a:gd name="T10" fmla="*/ 71 w 219"/>
                <a:gd name="T11" fmla="*/ 175 h 214"/>
                <a:gd name="T12" fmla="*/ 58 w 219"/>
                <a:gd name="T13" fmla="*/ 214 h 214"/>
                <a:gd name="T14" fmla="*/ 0 w 219"/>
                <a:gd name="T15" fmla="*/ 214 h 214"/>
                <a:gd name="T16" fmla="*/ 81 w 219"/>
                <a:gd name="T17" fmla="*/ 0 h 214"/>
                <a:gd name="T18" fmla="*/ 86 w 219"/>
                <a:gd name="T19" fmla="*/ 134 h 214"/>
                <a:gd name="T20" fmla="*/ 134 w 219"/>
                <a:gd name="T21" fmla="*/ 134 h 214"/>
                <a:gd name="T22" fmla="*/ 111 w 219"/>
                <a:gd name="T23" fmla="*/ 59 h 214"/>
                <a:gd name="T24" fmla="*/ 110 w 219"/>
                <a:gd name="T25" fmla="*/ 59 h 214"/>
                <a:gd name="T26" fmla="*/ 86 w 219"/>
                <a:gd name="T27" fmla="*/ 13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14">
                  <a:moveTo>
                    <a:pt x="81" y="0"/>
                  </a:moveTo>
                  <a:lnTo>
                    <a:pt x="138" y="0"/>
                  </a:lnTo>
                  <a:lnTo>
                    <a:pt x="219" y="214"/>
                  </a:lnTo>
                  <a:lnTo>
                    <a:pt x="160" y="214"/>
                  </a:lnTo>
                  <a:lnTo>
                    <a:pt x="147" y="175"/>
                  </a:lnTo>
                  <a:lnTo>
                    <a:pt x="71" y="175"/>
                  </a:lnTo>
                  <a:lnTo>
                    <a:pt x="58" y="214"/>
                  </a:lnTo>
                  <a:lnTo>
                    <a:pt x="0" y="214"/>
                  </a:lnTo>
                  <a:lnTo>
                    <a:pt x="81" y="0"/>
                  </a:lnTo>
                  <a:close/>
                  <a:moveTo>
                    <a:pt x="86" y="134"/>
                  </a:moveTo>
                  <a:lnTo>
                    <a:pt x="134" y="134"/>
                  </a:lnTo>
                  <a:lnTo>
                    <a:pt x="111" y="59"/>
                  </a:lnTo>
                  <a:lnTo>
                    <a:pt x="110" y="59"/>
                  </a:lnTo>
                  <a:lnTo>
                    <a:pt x="8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" name="Rectangle 8">
              <a:extLst>
                <a:ext uri="{FF2B5EF4-FFF2-40B4-BE49-F238E27FC236}">
                  <a16:creationId xmlns:a16="http://schemas.microsoft.com/office/drawing/2014/main" id="{3E83789B-73CD-4D6A-AA45-8A1AB4F9970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70038" y="5581650"/>
              <a:ext cx="88900" cy="3397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AAD2EE95-BEA2-4B50-AC3D-22EF2DB6FF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0213" y="5581650"/>
              <a:ext cx="249238" cy="341313"/>
            </a:xfrm>
            <a:custGeom>
              <a:avLst/>
              <a:gdLst>
                <a:gd name="T0" fmla="*/ 0 w 157"/>
                <a:gd name="T1" fmla="*/ 0 h 215"/>
                <a:gd name="T2" fmla="*/ 56 w 157"/>
                <a:gd name="T3" fmla="*/ 0 h 215"/>
                <a:gd name="T4" fmla="*/ 56 w 157"/>
                <a:gd name="T5" fmla="*/ 167 h 215"/>
                <a:gd name="T6" fmla="*/ 157 w 157"/>
                <a:gd name="T7" fmla="*/ 167 h 215"/>
                <a:gd name="T8" fmla="*/ 157 w 157"/>
                <a:gd name="T9" fmla="*/ 215 h 215"/>
                <a:gd name="T10" fmla="*/ 0 w 157"/>
                <a:gd name="T11" fmla="*/ 215 h 215"/>
                <a:gd name="T12" fmla="*/ 0 w 157"/>
                <a:gd name="T1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215">
                  <a:moveTo>
                    <a:pt x="0" y="0"/>
                  </a:moveTo>
                  <a:lnTo>
                    <a:pt x="56" y="0"/>
                  </a:lnTo>
                  <a:lnTo>
                    <a:pt x="56" y="167"/>
                  </a:lnTo>
                  <a:lnTo>
                    <a:pt x="157" y="167"/>
                  </a:lnTo>
                  <a:lnTo>
                    <a:pt x="157" y="215"/>
                  </a:lnTo>
                  <a:lnTo>
                    <a:pt x="0" y="2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B3EF3C97-452C-4A82-9132-2DB5966C9E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3313" y="5075238"/>
              <a:ext cx="133350" cy="74613"/>
            </a:xfrm>
            <a:custGeom>
              <a:avLst/>
              <a:gdLst>
                <a:gd name="T0" fmla="*/ 402 w 402"/>
                <a:gd name="T1" fmla="*/ 180 h 228"/>
                <a:gd name="T2" fmla="*/ 402 w 402"/>
                <a:gd name="T3" fmla="*/ 0 h 228"/>
                <a:gd name="T4" fmla="*/ 0 w 402"/>
                <a:gd name="T5" fmla="*/ 0 h 228"/>
                <a:gd name="T6" fmla="*/ 0 w 402"/>
                <a:gd name="T7" fmla="*/ 228 h 228"/>
                <a:gd name="T8" fmla="*/ 402 w 402"/>
                <a:gd name="T9" fmla="*/ 18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28">
                  <a:moveTo>
                    <a:pt x="402" y="18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0" y="189"/>
                    <a:pt x="266" y="172"/>
                    <a:pt x="402" y="18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3BC4318F-74B6-4923-AA32-AFE06371B6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79475" y="5180013"/>
              <a:ext cx="358775" cy="415925"/>
            </a:xfrm>
            <a:custGeom>
              <a:avLst/>
              <a:gdLst>
                <a:gd name="T0" fmla="*/ 671 w 1078"/>
                <a:gd name="T1" fmla="*/ 709 h 1253"/>
                <a:gd name="T2" fmla="*/ 528 w 1078"/>
                <a:gd name="T3" fmla="*/ 909 h 1253"/>
                <a:gd name="T4" fmla="*/ 375 w 1078"/>
                <a:gd name="T5" fmla="*/ 751 h 1253"/>
                <a:gd name="T6" fmla="*/ 375 w 1078"/>
                <a:gd name="T7" fmla="*/ 608 h 1253"/>
                <a:gd name="T8" fmla="*/ 0 w 1078"/>
                <a:gd name="T9" fmla="*/ 608 h 1253"/>
                <a:gd name="T10" fmla="*/ 0 w 1078"/>
                <a:gd name="T11" fmla="*/ 677 h 1253"/>
                <a:gd name="T12" fmla="*/ 539 w 1078"/>
                <a:gd name="T13" fmla="*/ 1253 h 1253"/>
                <a:gd name="T14" fmla="*/ 1078 w 1078"/>
                <a:gd name="T15" fmla="*/ 735 h 1253"/>
                <a:gd name="T16" fmla="*/ 1078 w 1078"/>
                <a:gd name="T17" fmla="*/ 0 h 1253"/>
                <a:gd name="T18" fmla="*/ 676 w 1078"/>
                <a:gd name="T19" fmla="*/ 180 h 1253"/>
                <a:gd name="T20" fmla="*/ 676 w 1078"/>
                <a:gd name="T21" fmla="*/ 709 h 1253"/>
                <a:gd name="T22" fmla="*/ 671 w 1078"/>
                <a:gd name="T23" fmla="*/ 709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8" h="1253">
                  <a:moveTo>
                    <a:pt x="671" y="709"/>
                  </a:moveTo>
                  <a:cubicBezTo>
                    <a:pt x="671" y="857"/>
                    <a:pt x="618" y="909"/>
                    <a:pt x="528" y="909"/>
                  </a:cubicBezTo>
                  <a:cubicBezTo>
                    <a:pt x="428" y="909"/>
                    <a:pt x="375" y="851"/>
                    <a:pt x="375" y="751"/>
                  </a:cubicBezTo>
                  <a:cubicBezTo>
                    <a:pt x="375" y="608"/>
                    <a:pt x="375" y="608"/>
                    <a:pt x="375" y="608"/>
                  </a:cubicBezTo>
                  <a:cubicBezTo>
                    <a:pt x="0" y="608"/>
                    <a:pt x="0" y="608"/>
                    <a:pt x="0" y="608"/>
                  </a:cubicBezTo>
                  <a:cubicBezTo>
                    <a:pt x="0" y="677"/>
                    <a:pt x="0" y="677"/>
                    <a:pt x="0" y="677"/>
                  </a:cubicBezTo>
                  <a:cubicBezTo>
                    <a:pt x="0" y="1021"/>
                    <a:pt x="132" y="1253"/>
                    <a:pt x="539" y="1253"/>
                  </a:cubicBezTo>
                  <a:cubicBezTo>
                    <a:pt x="898" y="1253"/>
                    <a:pt x="1078" y="1079"/>
                    <a:pt x="1078" y="735"/>
                  </a:cubicBezTo>
                  <a:cubicBezTo>
                    <a:pt x="1078" y="0"/>
                    <a:pt x="1078" y="0"/>
                    <a:pt x="1078" y="0"/>
                  </a:cubicBezTo>
                  <a:cubicBezTo>
                    <a:pt x="930" y="22"/>
                    <a:pt x="791" y="84"/>
                    <a:pt x="676" y="180"/>
                  </a:cubicBezTo>
                  <a:cubicBezTo>
                    <a:pt x="676" y="709"/>
                    <a:pt x="676" y="709"/>
                    <a:pt x="676" y="709"/>
                  </a:cubicBezTo>
                  <a:lnTo>
                    <a:pt x="671" y="7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D4959FE8-16AB-4E74-83FD-006DFDE792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075238"/>
              <a:ext cx="133350" cy="112713"/>
            </a:xfrm>
            <a:custGeom>
              <a:avLst/>
              <a:gdLst>
                <a:gd name="T0" fmla="*/ 401 w 401"/>
                <a:gd name="T1" fmla="*/ 0 h 344"/>
                <a:gd name="T2" fmla="*/ 0 w 401"/>
                <a:gd name="T3" fmla="*/ 0 h 344"/>
                <a:gd name="T4" fmla="*/ 0 w 401"/>
                <a:gd name="T5" fmla="*/ 191 h 344"/>
                <a:gd name="T6" fmla="*/ 401 w 401"/>
                <a:gd name="T7" fmla="*/ 344 h 344"/>
                <a:gd name="T8" fmla="*/ 401 w 401"/>
                <a:gd name="T9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344">
                  <a:moveTo>
                    <a:pt x="40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44" y="210"/>
                    <a:pt x="281" y="263"/>
                    <a:pt x="401" y="344"/>
                  </a:cubicBezTo>
                  <a:lnTo>
                    <a:pt x="4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AEB1BB25-B31F-4BFD-AE3B-2F323C8A12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172075"/>
              <a:ext cx="133350" cy="412750"/>
            </a:xfrm>
            <a:custGeom>
              <a:avLst/>
              <a:gdLst>
                <a:gd name="T0" fmla="*/ 0 w 401"/>
                <a:gd name="T1" fmla="*/ 12 h 1243"/>
                <a:gd name="T2" fmla="*/ 0 w 401"/>
                <a:gd name="T3" fmla="*/ 1243 h 1243"/>
                <a:gd name="T4" fmla="*/ 401 w 401"/>
                <a:gd name="T5" fmla="*/ 1243 h 1243"/>
                <a:gd name="T6" fmla="*/ 401 w 401"/>
                <a:gd name="T7" fmla="*/ 70 h 1243"/>
                <a:gd name="T8" fmla="*/ 0 w 401"/>
                <a:gd name="T9" fmla="*/ 12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1243">
                  <a:moveTo>
                    <a:pt x="0" y="12"/>
                  </a:moveTo>
                  <a:cubicBezTo>
                    <a:pt x="0" y="1243"/>
                    <a:pt x="0" y="1243"/>
                    <a:pt x="0" y="1243"/>
                  </a:cubicBezTo>
                  <a:cubicBezTo>
                    <a:pt x="401" y="1243"/>
                    <a:pt x="401" y="1243"/>
                    <a:pt x="401" y="1243"/>
                  </a:cubicBezTo>
                  <a:cubicBezTo>
                    <a:pt x="401" y="70"/>
                    <a:pt x="401" y="70"/>
                    <a:pt x="401" y="70"/>
                  </a:cubicBezTo>
                  <a:cubicBezTo>
                    <a:pt x="274" y="20"/>
                    <a:pt x="136" y="0"/>
                    <a:pt x="0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8E5913D2-281E-43B8-8107-E5DC594788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125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4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69 w 89"/>
                <a:gd name="T15" fmla="*/ 79 h 79"/>
                <a:gd name="T16" fmla="*/ 69 w 89"/>
                <a:gd name="T17" fmla="*/ 19 h 79"/>
                <a:gd name="T18" fmla="*/ 69 w 89"/>
                <a:gd name="T19" fmla="*/ 19 h 79"/>
                <a:gd name="T20" fmla="*/ 52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ABF11DCD-D538-4FF8-8299-E99667BA5B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6763" y="6127750"/>
              <a:ext cx="93663" cy="96838"/>
            </a:xfrm>
            <a:custGeom>
              <a:avLst/>
              <a:gdLst>
                <a:gd name="T0" fmla="*/ 11 w 281"/>
                <a:gd name="T1" fmla="*/ 92 h 291"/>
                <a:gd name="T2" fmla="*/ 54 w 281"/>
                <a:gd name="T3" fmla="*/ 19 h 291"/>
                <a:gd name="T4" fmla="*/ 141 w 281"/>
                <a:gd name="T5" fmla="*/ 0 h 291"/>
                <a:gd name="T6" fmla="*/ 270 w 281"/>
                <a:gd name="T7" fmla="*/ 92 h 291"/>
                <a:gd name="T8" fmla="*/ 270 w 281"/>
                <a:gd name="T9" fmla="*/ 213 h 291"/>
                <a:gd name="T10" fmla="*/ 281 w 281"/>
                <a:gd name="T11" fmla="*/ 283 h 291"/>
                <a:gd name="T12" fmla="*/ 190 w 281"/>
                <a:gd name="T13" fmla="*/ 283 h 291"/>
                <a:gd name="T14" fmla="*/ 184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0 w 281"/>
                <a:gd name="T21" fmla="*/ 112 h 291"/>
                <a:gd name="T22" fmla="*/ 184 w 281"/>
                <a:gd name="T23" fmla="*/ 87 h 291"/>
                <a:gd name="T24" fmla="*/ 140 w 281"/>
                <a:gd name="T25" fmla="*/ 58 h 291"/>
                <a:gd name="T26" fmla="*/ 95 w 281"/>
                <a:gd name="T27" fmla="*/ 92 h 291"/>
                <a:gd name="T28" fmla="*/ 11 w 281"/>
                <a:gd name="T29" fmla="*/ 92 h 291"/>
                <a:gd name="T30" fmla="*/ 128 w 281"/>
                <a:gd name="T31" fmla="*/ 235 h 291"/>
                <a:gd name="T32" fmla="*/ 183 w 281"/>
                <a:gd name="T33" fmla="*/ 154 h 291"/>
                <a:gd name="T34" fmla="*/ 127 w 281"/>
                <a:gd name="T35" fmla="*/ 169 h 291"/>
                <a:gd name="T36" fmla="*/ 90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1" y="92"/>
                  </a:moveTo>
                  <a:cubicBezTo>
                    <a:pt x="12" y="56"/>
                    <a:pt x="29" y="33"/>
                    <a:pt x="54" y="19"/>
                  </a:cubicBezTo>
                  <a:cubicBezTo>
                    <a:pt x="78" y="5"/>
                    <a:pt x="110" y="0"/>
                    <a:pt x="141" y="0"/>
                  </a:cubicBezTo>
                  <a:cubicBezTo>
                    <a:pt x="207" y="0"/>
                    <a:pt x="270" y="14"/>
                    <a:pt x="270" y="92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70" y="236"/>
                    <a:pt x="270" y="261"/>
                    <a:pt x="281" y="283"/>
                  </a:cubicBezTo>
                  <a:cubicBezTo>
                    <a:pt x="190" y="283"/>
                    <a:pt x="190" y="283"/>
                    <a:pt x="190" y="283"/>
                  </a:cubicBezTo>
                  <a:cubicBezTo>
                    <a:pt x="187" y="275"/>
                    <a:pt x="186" y="266"/>
                    <a:pt x="184" y="257"/>
                  </a:cubicBezTo>
                  <a:cubicBezTo>
                    <a:pt x="161" y="282"/>
                    <a:pt x="127" y="291"/>
                    <a:pt x="94" y="291"/>
                  </a:cubicBezTo>
                  <a:cubicBezTo>
                    <a:pt x="41" y="291"/>
                    <a:pt x="0" y="265"/>
                    <a:pt x="0" y="208"/>
                  </a:cubicBezTo>
                  <a:cubicBezTo>
                    <a:pt x="0" y="118"/>
                    <a:pt x="97" y="125"/>
                    <a:pt x="160" y="112"/>
                  </a:cubicBezTo>
                  <a:cubicBezTo>
                    <a:pt x="175" y="109"/>
                    <a:pt x="184" y="104"/>
                    <a:pt x="184" y="87"/>
                  </a:cubicBezTo>
                  <a:cubicBezTo>
                    <a:pt x="184" y="66"/>
                    <a:pt x="159" y="58"/>
                    <a:pt x="140" y="58"/>
                  </a:cubicBezTo>
                  <a:cubicBezTo>
                    <a:pt x="115" y="58"/>
                    <a:pt x="99" y="69"/>
                    <a:pt x="95" y="92"/>
                  </a:cubicBezTo>
                  <a:lnTo>
                    <a:pt x="11" y="92"/>
                  </a:lnTo>
                  <a:close/>
                  <a:moveTo>
                    <a:pt x="128" y="235"/>
                  </a:moveTo>
                  <a:cubicBezTo>
                    <a:pt x="171" y="235"/>
                    <a:pt x="185" y="211"/>
                    <a:pt x="183" y="154"/>
                  </a:cubicBezTo>
                  <a:cubicBezTo>
                    <a:pt x="170" y="162"/>
                    <a:pt x="147" y="164"/>
                    <a:pt x="127" y="169"/>
                  </a:cubicBezTo>
                  <a:cubicBezTo>
                    <a:pt x="107" y="174"/>
                    <a:pt x="90" y="182"/>
                    <a:pt x="90" y="204"/>
                  </a:cubicBezTo>
                  <a:cubicBezTo>
                    <a:pt x="90" y="226"/>
                    <a:pt x="107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50EBE661-D695-49BB-9FE7-B3784E142C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8363" y="6096000"/>
              <a:ext cx="28575" cy="125413"/>
            </a:xfrm>
            <a:custGeom>
              <a:avLst/>
              <a:gdLst>
                <a:gd name="T0" fmla="*/ 18 w 18"/>
                <a:gd name="T1" fmla="*/ 14 h 79"/>
                <a:gd name="T2" fmla="*/ 0 w 18"/>
                <a:gd name="T3" fmla="*/ 14 h 79"/>
                <a:gd name="T4" fmla="*/ 0 w 18"/>
                <a:gd name="T5" fmla="*/ 0 h 79"/>
                <a:gd name="T6" fmla="*/ 18 w 18"/>
                <a:gd name="T7" fmla="*/ 0 h 79"/>
                <a:gd name="T8" fmla="*/ 18 w 18"/>
                <a:gd name="T9" fmla="*/ 14 h 79"/>
                <a:gd name="T10" fmla="*/ 0 w 18"/>
                <a:gd name="T11" fmla="*/ 22 h 79"/>
                <a:gd name="T12" fmla="*/ 18 w 18"/>
                <a:gd name="T13" fmla="*/ 22 h 79"/>
                <a:gd name="T14" fmla="*/ 18 w 18"/>
                <a:gd name="T15" fmla="*/ 79 h 79"/>
                <a:gd name="T16" fmla="*/ 0 w 18"/>
                <a:gd name="T17" fmla="*/ 79 h 79"/>
                <a:gd name="T18" fmla="*/ 0 w 18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9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0" y="22"/>
                  </a:moveTo>
                  <a:lnTo>
                    <a:pt x="18" y="22"/>
                  </a:lnTo>
                  <a:lnTo>
                    <a:pt x="18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" name="Rectangle 17">
              <a:extLst>
                <a:ext uri="{FF2B5EF4-FFF2-40B4-BE49-F238E27FC236}">
                  <a16:creationId xmlns:a16="http://schemas.microsoft.com/office/drawing/2014/main" id="{237CABB1-6BC0-43AF-BC96-6B8CC3C01D9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09638" y="6096000"/>
              <a:ext cx="30163" cy="1254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E75FB1EB-B5B0-4EAF-954D-643BA6BA93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00125" y="6096000"/>
              <a:ext cx="139700" cy="125413"/>
            </a:xfrm>
            <a:custGeom>
              <a:avLst/>
              <a:gdLst>
                <a:gd name="T0" fmla="*/ 0 w 88"/>
                <a:gd name="T1" fmla="*/ 0 h 79"/>
                <a:gd name="T2" fmla="*/ 30 w 88"/>
                <a:gd name="T3" fmla="*/ 0 h 79"/>
                <a:gd name="T4" fmla="*/ 44 w 88"/>
                <a:gd name="T5" fmla="*/ 53 h 79"/>
                <a:gd name="T6" fmla="*/ 44 w 88"/>
                <a:gd name="T7" fmla="*/ 53 h 79"/>
                <a:gd name="T8" fmla="*/ 58 w 88"/>
                <a:gd name="T9" fmla="*/ 0 h 79"/>
                <a:gd name="T10" fmla="*/ 88 w 88"/>
                <a:gd name="T11" fmla="*/ 0 h 79"/>
                <a:gd name="T12" fmla="*/ 88 w 88"/>
                <a:gd name="T13" fmla="*/ 79 h 79"/>
                <a:gd name="T14" fmla="*/ 69 w 88"/>
                <a:gd name="T15" fmla="*/ 79 h 79"/>
                <a:gd name="T16" fmla="*/ 69 w 88"/>
                <a:gd name="T17" fmla="*/ 19 h 79"/>
                <a:gd name="T18" fmla="*/ 69 w 88"/>
                <a:gd name="T19" fmla="*/ 19 h 79"/>
                <a:gd name="T20" fmla="*/ 52 w 88"/>
                <a:gd name="T21" fmla="*/ 79 h 79"/>
                <a:gd name="T22" fmla="*/ 36 w 88"/>
                <a:gd name="T23" fmla="*/ 79 h 79"/>
                <a:gd name="T24" fmla="*/ 20 w 88"/>
                <a:gd name="T25" fmla="*/ 19 h 79"/>
                <a:gd name="T26" fmla="*/ 19 w 88"/>
                <a:gd name="T27" fmla="*/ 19 h 79"/>
                <a:gd name="T28" fmla="*/ 19 w 88"/>
                <a:gd name="T29" fmla="*/ 79 h 79"/>
                <a:gd name="T30" fmla="*/ 0 w 88"/>
                <a:gd name="T31" fmla="*/ 79 h 79"/>
                <a:gd name="T32" fmla="*/ 0 w 88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79">
                  <a:moveTo>
                    <a:pt x="0" y="0"/>
                  </a:moveTo>
                  <a:lnTo>
                    <a:pt x="30" y="0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58" y="0"/>
                  </a:lnTo>
                  <a:lnTo>
                    <a:pt x="88" y="0"/>
                  </a:lnTo>
                  <a:lnTo>
                    <a:pt x="88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6" y="79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B8637A86-FB13-4460-9927-03C903DF74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763" y="6127750"/>
              <a:ext cx="100013" cy="96838"/>
            </a:xfrm>
            <a:custGeom>
              <a:avLst/>
              <a:gdLst>
                <a:gd name="T0" fmla="*/ 90 w 297"/>
                <a:gd name="T1" fmla="*/ 167 h 291"/>
                <a:gd name="T2" fmla="*/ 152 w 297"/>
                <a:gd name="T3" fmla="*/ 230 h 291"/>
                <a:gd name="T4" fmla="*/ 203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2 w 297"/>
                <a:gd name="T15" fmla="*/ 167 h 291"/>
                <a:gd name="T16" fmla="*/ 90 w 297"/>
                <a:gd name="T17" fmla="*/ 167 h 291"/>
                <a:gd name="T18" fmla="*/ 202 w 297"/>
                <a:gd name="T19" fmla="*/ 117 h 291"/>
                <a:gd name="T20" fmla="*/ 149 w 297"/>
                <a:gd name="T21" fmla="*/ 61 h 291"/>
                <a:gd name="T22" fmla="*/ 90 w 297"/>
                <a:gd name="T23" fmla="*/ 117 h 291"/>
                <a:gd name="T24" fmla="*/ 202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0" y="167"/>
                  </a:moveTo>
                  <a:cubicBezTo>
                    <a:pt x="92" y="205"/>
                    <a:pt x="113" y="230"/>
                    <a:pt x="152" y="230"/>
                  </a:cubicBezTo>
                  <a:cubicBezTo>
                    <a:pt x="173" y="230"/>
                    <a:pt x="195" y="220"/>
                    <a:pt x="203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1" y="264"/>
                    <a:pt x="212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7" y="0"/>
                    <a:pt x="149" y="0"/>
                  </a:cubicBezTo>
                  <a:cubicBezTo>
                    <a:pt x="247" y="0"/>
                    <a:pt x="297" y="74"/>
                    <a:pt x="292" y="167"/>
                  </a:cubicBezTo>
                  <a:lnTo>
                    <a:pt x="90" y="167"/>
                  </a:lnTo>
                  <a:close/>
                  <a:moveTo>
                    <a:pt x="202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5" y="83"/>
                    <a:pt x="90" y="117"/>
                  </a:cubicBezTo>
                  <a:lnTo>
                    <a:pt x="202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0280C907-1F64-474A-B8AF-0FD8A79262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52538" y="6096000"/>
              <a:ext cx="93663" cy="128588"/>
            </a:xfrm>
            <a:custGeom>
              <a:avLst/>
              <a:gdLst>
                <a:gd name="T0" fmla="*/ 286 w 286"/>
                <a:gd name="T1" fmla="*/ 379 h 387"/>
                <a:gd name="T2" fmla="*/ 200 w 286"/>
                <a:gd name="T3" fmla="*/ 379 h 387"/>
                <a:gd name="T4" fmla="*/ 200 w 286"/>
                <a:gd name="T5" fmla="*/ 347 h 387"/>
                <a:gd name="T6" fmla="*/ 199 w 286"/>
                <a:gd name="T7" fmla="*/ 347 h 387"/>
                <a:gd name="T8" fmla="*/ 123 w 286"/>
                <a:gd name="T9" fmla="*/ 387 h 387"/>
                <a:gd name="T10" fmla="*/ 0 w 286"/>
                <a:gd name="T11" fmla="*/ 235 h 387"/>
                <a:gd name="T12" fmla="*/ 116 w 286"/>
                <a:gd name="T13" fmla="*/ 96 h 387"/>
                <a:gd name="T14" fmla="*/ 195 w 286"/>
                <a:gd name="T15" fmla="*/ 133 h 387"/>
                <a:gd name="T16" fmla="*/ 196 w 286"/>
                <a:gd name="T17" fmla="*/ 133 h 387"/>
                <a:gd name="T18" fmla="*/ 196 w 286"/>
                <a:gd name="T19" fmla="*/ 0 h 387"/>
                <a:gd name="T20" fmla="*/ 286 w 286"/>
                <a:gd name="T21" fmla="*/ 0 h 387"/>
                <a:gd name="T22" fmla="*/ 286 w 286"/>
                <a:gd name="T23" fmla="*/ 379 h 387"/>
                <a:gd name="T24" fmla="*/ 90 w 286"/>
                <a:gd name="T25" fmla="*/ 238 h 387"/>
                <a:gd name="T26" fmla="*/ 146 w 286"/>
                <a:gd name="T27" fmla="*/ 318 h 387"/>
                <a:gd name="T28" fmla="*/ 199 w 286"/>
                <a:gd name="T29" fmla="*/ 241 h 387"/>
                <a:gd name="T30" fmla="*/ 146 w 286"/>
                <a:gd name="T31" fmla="*/ 165 h 387"/>
                <a:gd name="T32" fmla="*/ 90 w 286"/>
                <a:gd name="T33" fmla="*/ 23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6" h="387">
                  <a:moveTo>
                    <a:pt x="286" y="379"/>
                  </a:moveTo>
                  <a:cubicBezTo>
                    <a:pt x="200" y="379"/>
                    <a:pt x="200" y="379"/>
                    <a:pt x="200" y="379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199" y="347"/>
                    <a:pt x="199" y="347"/>
                    <a:pt x="199" y="347"/>
                  </a:cubicBezTo>
                  <a:cubicBezTo>
                    <a:pt x="182" y="373"/>
                    <a:pt x="155" y="387"/>
                    <a:pt x="123" y="387"/>
                  </a:cubicBezTo>
                  <a:cubicBezTo>
                    <a:pt x="37" y="387"/>
                    <a:pt x="0" y="313"/>
                    <a:pt x="0" y="235"/>
                  </a:cubicBezTo>
                  <a:cubicBezTo>
                    <a:pt x="0" y="164"/>
                    <a:pt x="38" y="96"/>
                    <a:pt x="116" y="96"/>
                  </a:cubicBezTo>
                  <a:cubicBezTo>
                    <a:pt x="150" y="96"/>
                    <a:pt x="176" y="108"/>
                    <a:pt x="195" y="133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86" y="0"/>
                    <a:pt x="286" y="0"/>
                    <a:pt x="286" y="0"/>
                  </a:cubicBezTo>
                  <a:lnTo>
                    <a:pt x="286" y="379"/>
                  </a:lnTo>
                  <a:close/>
                  <a:moveTo>
                    <a:pt x="90" y="238"/>
                  </a:moveTo>
                  <a:cubicBezTo>
                    <a:pt x="90" y="276"/>
                    <a:pt x="104" y="318"/>
                    <a:pt x="146" y="318"/>
                  </a:cubicBezTo>
                  <a:cubicBezTo>
                    <a:pt x="190" y="318"/>
                    <a:pt x="199" y="276"/>
                    <a:pt x="199" y="241"/>
                  </a:cubicBezTo>
                  <a:cubicBezTo>
                    <a:pt x="199" y="201"/>
                    <a:pt x="185" y="165"/>
                    <a:pt x="146" y="165"/>
                  </a:cubicBezTo>
                  <a:cubicBezTo>
                    <a:pt x="104" y="165"/>
                    <a:pt x="90" y="203"/>
                    <a:pt x="90" y="2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4A485304-C93C-4073-8D44-F80ADC736F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573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CB945C56-4554-4683-8637-CFC30E6489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93825" y="6127750"/>
              <a:ext cx="93663" cy="96838"/>
            </a:xfrm>
            <a:custGeom>
              <a:avLst/>
              <a:gdLst>
                <a:gd name="T0" fmla="*/ 12 w 281"/>
                <a:gd name="T1" fmla="*/ 92 h 291"/>
                <a:gd name="T2" fmla="*/ 55 w 281"/>
                <a:gd name="T3" fmla="*/ 19 h 291"/>
                <a:gd name="T4" fmla="*/ 142 w 281"/>
                <a:gd name="T5" fmla="*/ 0 h 291"/>
                <a:gd name="T6" fmla="*/ 271 w 281"/>
                <a:gd name="T7" fmla="*/ 92 h 291"/>
                <a:gd name="T8" fmla="*/ 271 w 281"/>
                <a:gd name="T9" fmla="*/ 213 h 291"/>
                <a:gd name="T10" fmla="*/ 281 w 281"/>
                <a:gd name="T11" fmla="*/ 283 h 291"/>
                <a:gd name="T12" fmla="*/ 191 w 281"/>
                <a:gd name="T13" fmla="*/ 283 h 291"/>
                <a:gd name="T14" fmla="*/ 185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1 w 281"/>
                <a:gd name="T21" fmla="*/ 112 h 291"/>
                <a:gd name="T22" fmla="*/ 185 w 281"/>
                <a:gd name="T23" fmla="*/ 87 h 291"/>
                <a:gd name="T24" fmla="*/ 141 w 281"/>
                <a:gd name="T25" fmla="*/ 58 h 291"/>
                <a:gd name="T26" fmla="*/ 96 w 281"/>
                <a:gd name="T27" fmla="*/ 92 h 291"/>
                <a:gd name="T28" fmla="*/ 12 w 281"/>
                <a:gd name="T29" fmla="*/ 92 h 291"/>
                <a:gd name="T30" fmla="*/ 128 w 281"/>
                <a:gd name="T31" fmla="*/ 235 h 291"/>
                <a:gd name="T32" fmla="*/ 184 w 281"/>
                <a:gd name="T33" fmla="*/ 154 h 291"/>
                <a:gd name="T34" fmla="*/ 128 w 281"/>
                <a:gd name="T35" fmla="*/ 169 h 291"/>
                <a:gd name="T36" fmla="*/ 91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2" y="92"/>
                  </a:moveTo>
                  <a:cubicBezTo>
                    <a:pt x="13" y="56"/>
                    <a:pt x="30" y="33"/>
                    <a:pt x="55" y="19"/>
                  </a:cubicBezTo>
                  <a:cubicBezTo>
                    <a:pt x="79" y="5"/>
                    <a:pt x="111" y="0"/>
                    <a:pt x="142" y="0"/>
                  </a:cubicBezTo>
                  <a:cubicBezTo>
                    <a:pt x="208" y="0"/>
                    <a:pt x="271" y="14"/>
                    <a:pt x="271" y="92"/>
                  </a:cubicBezTo>
                  <a:cubicBezTo>
                    <a:pt x="271" y="213"/>
                    <a:pt x="271" y="213"/>
                    <a:pt x="271" y="213"/>
                  </a:cubicBezTo>
                  <a:cubicBezTo>
                    <a:pt x="271" y="236"/>
                    <a:pt x="271" y="261"/>
                    <a:pt x="281" y="283"/>
                  </a:cubicBezTo>
                  <a:cubicBezTo>
                    <a:pt x="191" y="283"/>
                    <a:pt x="191" y="283"/>
                    <a:pt x="191" y="283"/>
                  </a:cubicBezTo>
                  <a:cubicBezTo>
                    <a:pt x="187" y="275"/>
                    <a:pt x="186" y="266"/>
                    <a:pt x="185" y="257"/>
                  </a:cubicBezTo>
                  <a:cubicBezTo>
                    <a:pt x="162" y="282"/>
                    <a:pt x="127" y="291"/>
                    <a:pt x="94" y="291"/>
                  </a:cubicBezTo>
                  <a:cubicBezTo>
                    <a:pt x="42" y="291"/>
                    <a:pt x="0" y="265"/>
                    <a:pt x="0" y="208"/>
                  </a:cubicBezTo>
                  <a:cubicBezTo>
                    <a:pt x="0" y="118"/>
                    <a:pt x="98" y="125"/>
                    <a:pt x="161" y="112"/>
                  </a:cubicBezTo>
                  <a:cubicBezTo>
                    <a:pt x="176" y="109"/>
                    <a:pt x="185" y="104"/>
                    <a:pt x="185" y="87"/>
                  </a:cubicBezTo>
                  <a:cubicBezTo>
                    <a:pt x="185" y="66"/>
                    <a:pt x="160" y="58"/>
                    <a:pt x="141" y="58"/>
                  </a:cubicBezTo>
                  <a:cubicBezTo>
                    <a:pt x="116" y="58"/>
                    <a:pt x="100" y="69"/>
                    <a:pt x="96" y="92"/>
                  </a:cubicBezTo>
                  <a:lnTo>
                    <a:pt x="12" y="92"/>
                  </a:lnTo>
                  <a:close/>
                  <a:moveTo>
                    <a:pt x="128" y="235"/>
                  </a:moveTo>
                  <a:cubicBezTo>
                    <a:pt x="172" y="235"/>
                    <a:pt x="186" y="211"/>
                    <a:pt x="184" y="154"/>
                  </a:cubicBezTo>
                  <a:cubicBezTo>
                    <a:pt x="171" y="162"/>
                    <a:pt x="148" y="164"/>
                    <a:pt x="128" y="169"/>
                  </a:cubicBezTo>
                  <a:cubicBezTo>
                    <a:pt x="108" y="174"/>
                    <a:pt x="91" y="182"/>
                    <a:pt x="91" y="204"/>
                  </a:cubicBezTo>
                  <a:cubicBezTo>
                    <a:pt x="91" y="226"/>
                    <a:pt x="108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D0D64558-33D7-4E8C-8B58-17F750C1DD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38288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5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70 w 89"/>
                <a:gd name="T15" fmla="*/ 79 h 79"/>
                <a:gd name="T16" fmla="*/ 70 w 89"/>
                <a:gd name="T17" fmla="*/ 19 h 79"/>
                <a:gd name="T18" fmla="*/ 69 w 89"/>
                <a:gd name="T19" fmla="*/ 19 h 79"/>
                <a:gd name="T20" fmla="*/ 53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70" y="79"/>
                  </a:lnTo>
                  <a:lnTo>
                    <a:pt x="70" y="19"/>
                  </a:lnTo>
                  <a:lnTo>
                    <a:pt x="69" y="19"/>
                  </a:lnTo>
                  <a:lnTo>
                    <a:pt x="53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F02D34C0-AE0D-4044-A66E-673B3D590B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87513" y="6127750"/>
              <a:ext cx="98425" cy="96838"/>
            </a:xfrm>
            <a:custGeom>
              <a:avLst/>
              <a:gdLst>
                <a:gd name="T0" fmla="*/ 91 w 297"/>
                <a:gd name="T1" fmla="*/ 167 h 291"/>
                <a:gd name="T2" fmla="*/ 152 w 297"/>
                <a:gd name="T3" fmla="*/ 230 h 291"/>
                <a:gd name="T4" fmla="*/ 204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3 w 297"/>
                <a:gd name="T15" fmla="*/ 167 h 291"/>
                <a:gd name="T16" fmla="*/ 91 w 297"/>
                <a:gd name="T17" fmla="*/ 167 h 291"/>
                <a:gd name="T18" fmla="*/ 203 w 297"/>
                <a:gd name="T19" fmla="*/ 117 h 291"/>
                <a:gd name="T20" fmla="*/ 149 w 297"/>
                <a:gd name="T21" fmla="*/ 61 h 291"/>
                <a:gd name="T22" fmla="*/ 91 w 297"/>
                <a:gd name="T23" fmla="*/ 117 h 291"/>
                <a:gd name="T24" fmla="*/ 203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1" y="167"/>
                  </a:moveTo>
                  <a:cubicBezTo>
                    <a:pt x="92" y="205"/>
                    <a:pt x="114" y="230"/>
                    <a:pt x="152" y="230"/>
                  </a:cubicBezTo>
                  <a:cubicBezTo>
                    <a:pt x="174" y="230"/>
                    <a:pt x="195" y="220"/>
                    <a:pt x="204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2" y="264"/>
                    <a:pt x="213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8" y="0"/>
                    <a:pt x="149" y="0"/>
                  </a:cubicBezTo>
                  <a:cubicBezTo>
                    <a:pt x="248" y="0"/>
                    <a:pt x="297" y="74"/>
                    <a:pt x="293" y="167"/>
                  </a:cubicBezTo>
                  <a:lnTo>
                    <a:pt x="91" y="167"/>
                  </a:lnTo>
                  <a:close/>
                  <a:moveTo>
                    <a:pt x="203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6" y="83"/>
                    <a:pt x="91" y="117"/>
                  </a:cubicBezTo>
                  <a:lnTo>
                    <a:pt x="203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" name="Freeform 25">
              <a:extLst>
                <a:ext uri="{FF2B5EF4-FFF2-40B4-BE49-F238E27FC236}">
                  <a16:creationId xmlns:a16="http://schemas.microsoft.com/office/drawing/2014/main" id="{FD1D8BD6-9384-4AF7-996C-3FD339E247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4350" y="6102350"/>
              <a:ext cx="63500" cy="120650"/>
            </a:xfrm>
            <a:custGeom>
              <a:avLst/>
              <a:gdLst>
                <a:gd name="T0" fmla="*/ 192 w 192"/>
                <a:gd name="T1" fmla="*/ 142 h 362"/>
                <a:gd name="T2" fmla="*/ 136 w 192"/>
                <a:gd name="T3" fmla="*/ 142 h 362"/>
                <a:gd name="T4" fmla="*/ 136 w 192"/>
                <a:gd name="T5" fmla="*/ 267 h 362"/>
                <a:gd name="T6" fmla="*/ 169 w 192"/>
                <a:gd name="T7" fmla="*/ 294 h 362"/>
                <a:gd name="T8" fmla="*/ 192 w 192"/>
                <a:gd name="T9" fmla="*/ 293 h 362"/>
                <a:gd name="T10" fmla="*/ 192 w 192"/>
                <a:gd name="T11" fmla="*/ 359 h 362"/>
                <a:gd name="T12" fmla="*/ 143 w 192"/>
                <a:gd name="T13" fmla="*/ 362 h 362"/>
                <a:gd name="T14" fmla="*/ 46 w 192"/>
                <a:gd name="T15" fmla="*/ 265 h 362"/>
                <a:gd name="T16" fmla="*/ 46 w 192"/>
                <a:gd name="T17" fmla="*/ 142 h 362"/>
                <a:gd name="T18" fmla="*/ 0 w 192"/>
                <a:gd name="T19" fmla="*/ 142 h 362"/>
                <a:gd name="T20" fmla="*/ 0 w 192"/>
                <a:gd name="T21" fmla="*/ 84 h 362"/>
                <a:gd name="T22" fmla="*/ 46 w 192"/>
                <a:gd name="T23" fmla="*/ 84 h 362"/>
                <a:gd name="T24" fmla="*/ 46 w 192"/>
                <a:gd name="T25" fmla="*/ 0 h 362"/>
                <a:gd name="T26" fmla="*/ 136 w 192"/>
                <a:gd name="T27" fmla="*/ 0 h 362"/>
                <a:gd name="T28" fmla="*/ 136 w 192"/>
                <a:gd name="T29" fmla="*/ 84 h 362"/>
                <a:gd name="T30" fmla="*/ 192 w 192"/>
                <a:gd name="T31" fmla="*/ 84 h 362"/>
                <a:gd name="T32" fmla="*/ 192 w 192"/>
                <a:gd name="T33" fmla="*/ 14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362">
                  <a:moveTo>
                    <a:pt x="192" y="142"/>
                  </a:moveTo>
                  <a:cubicBezTo>
                    <a:pt x="136" y="142"/>
                    <a:pt x="136" y="142"/>
                    <a:pt x="136" y="142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36" y="289"/>
                    <a:pt x="149" y="294"/>
                    <a:pt x="169" y="294"/>
                  </a:cubicBezTo>
                  <a:cubicBezTo>
                    <a:pt x="176" y="294"/>
                    <a:pt x="184" y="293"/>
                    <a:pt x="192" y="293"/>
                  </a:cubicBezTo>
                  <a:cubicBezTo>
                    <a:pt x="192" y="359"/>
                    <a:pt x="192" y="359"/>
                    <a:pt x="192" y="359"/>
                  </a:cubicBezTo>
                  <a:cubicBezTo>
                    <a:pt x="176" y="360"/>
                    <a:pt x="159" y="362"/>
                    <a:pt x="143" y="362"/>
                  </a:cubicBezTo>
                  <a:cubicBezTo>
                    <a:pt x="66" y="362"/>
                    <a:pt x="46" y="340"/>
                    <a:pt x="46" y="26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84"/>
                    <a:pt x="136" y="84"/>
                    <a:pt x="136" y="84"/>
                  </a:cubicBezTo>
                  <a:cubicBezTo>
                    <a:pt x="192" y="84"/>
                    <a:pt x="192" y="84"/>
                    <a:pt x="192" y="84"/>
                  </a:cubicBezTo>
                  <a:lnTo>
                    <a:pt x="192" y="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F092E5C2-58E1-4907-8CF1-D875912586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5788" y="6127750"/>
              <a:ext cx="65088" cy="93663"/>
            </a:xfrm>
            <a:custGeom>
              <a:avLst/>
              <a:gdLst>
                <a:gd name="T0" fmla="*/ 0 w 193"/>
                <a:gd name="T1" fmla="*/ 6 h 281"/>
                <a:gd name="T2" fmla="*/ 88 w 193"/>
                <a:gd name="T3" fmla="*/ 6 h 281"/>
                <a:gd name="T4" fmla="*/ 88 w 193"/>
                <a:gd name="T5" fmla="*/ 54 h 281"/>
                <a:gd name="T6" fmla="*/ 89 w 193"/>
                <a:gd name="T7" fmla="*/ 54 h 281"/>
                <a:gd name="T8" fmla="*/ 172 w 193"/>
                <a:gd name="T9" fmla="*/ 0 h 281"/>
                <a:gd name="T10" fmla="*/ 193 w 193"/>
                <a:gd name="T11" fmla="*/ 2 h 281"/>
                <a:gd name="T12" fmla="*/ 193 w 193"/>
                <a:gd name="T13" fmla="*/ 85 h 281"/>
                <a:gd name="T14" fmla="*/ 158 w 193"/>
                <a:gd name="T15" fmla="*/ 79 h 281"/>
                <a:gd name="T16" fmla="*/ 90 w 193"/>
                <a:gd name="T17" fmla="*/ 145 h 281"/>
                <a:gd name="T18" fmla="*/ 90 w 193"/>
                <a:gd name="T19" fmla="*/ 281 h 281"/>
                <a:gd name="T20" fmla="*/ 0 w 193"/>
                <a:gd name="T21" fmla="*/ 281 h 281"/>
                <a:gd name="T22" fmla="*/ 0 w 193"/>
                <a:gd name="T23" fmla="*/ 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281">
                  <a:moveTo>
                    <a:pt x="0" y="6"/>
                  </a:moveTo>
                  <a:cubicBezTo>
                    <a:pt x="88" y="6"/>
                    <a:pt x="88" y="6"/>
                    <a:pt x="88" y="6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102" y="19"/>
                    <a:pt x="133" y="0"/>
                    <a:pt x="172" y="0"/>
                  </a:cubicBezTo>
                  <a:cubicBezTo>
                    <a:pt x="179" y="0"/>
                    <a:pt x="186" y="1"/>
                    <a:pt x="193" y="2"/>
                  </a:cubicBezTo>
                  <a:cubicBezTo>
                    <a:pt x="193" y="85"/>
                    <a:pt x="193" y="85"/>
                    <a:pt x="193" y="85"/>
                  </a:cubicBezTo>
                  <a:cubicBezTo>
                    <a:pt x="181" y="81"/>
                    <a:pt x="171" y="79"/>
                    <a:pt x="158" y="79"/>
                  </a:cubicBezTo>
                  <a:cubicBezTo>
                    <a:pt x="114" y="79"/>
                    <a:pt x="90" y="110"/>
                    <a:pt x="90" y="145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0" y="281"/>
                    <a:pt x="0" y="281"/>
                    <a:pt x="0" y="281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04686304-731D-4C81-9933-35E3DFED88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288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716A412C-6319-4925-902F-8B2AE529A2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6913" y="6127750"/>
              <a:ext cx="93663" cy="96838"/>
            </a:xfrm>
            <a:custGeom>
              <a:avLst/>
              <a:gdLst>
                <a:gd name="T0" fmla="*/ 193 w 283"/>
                <a:gd name="T1" fmla="*/ 108 h 291"/>
                <a:gd name="T2" fmla="*/ 149 w 283"/>
                <a:gd name="T3" fmla="*/ 69 h 291"/>
                <a:gd name="T4" fmla="*/ 90 w 283"/>
                <a:gd name="T5" fmla="*/ 150 h 291"/>
                <a:gd name="T6" fmla="*/ 144 w 283"/>
                <a:gd name="T7" fmla="*/ 222 h 291"/>
                <a:gd name="T8" fmla="*/ 195 w 283"/>
                <a:gd name="T9" fmla="*/ 175 h 291"/>
                <a:gd name="T10" fmla="*/ 283 w 283"/>
                <a:gd name="T11" fmla="*/ 175 h 291"/>
                <a:gd name="T12" fmla="*/ 144 w 283"/>
                <a:gd name="T13" fmla="*/ 291 h 291"/>
                <a:gd name="T14" fmla="*/ 0 w 283"/>
                <a:gd name="T15" fmla="*/ 150 h 291"/>
                <a:gd name="T16" fmla="*/ 144 w 283"/>
                <a:gd name="T17" fmla="*/ 0 h 291"/>
                <a:gd name="T18" fmla="*/ 280 w 283"/>
                <a:gd name="T19" fmla="*/ 108 h 291"/>
                <a:gd name="T20" fmla="*/ 193 w 283"/>
                <a:gd name="T21" fmla="*/ 108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3" h="291">
                  <a:moveTo>
                    <a:pt x="193" y="108"/>
                  </a:moveTo>
                  <a:cubicBezTo>
                    <a:pt x="192" y="85"/>
                    <a:pt x="171" y="69"/>
                    <a:pt x="149" y="69"/>
                  </a:cubicBezTo>
                  <a:cubicBezTo>
                    <a:pt x="98" y="69"/>
                    <a:pt x="90" y="112"/>
                    <a:pt x="90" y="150"/>
                  </a:cubicBezTo>
                  <a:cubicBezTo>
                    <a:pt x="90" y="185"/>
                    <a:pt x="105" y="222"/>
                    <a:pt x="144" y="222"/>
                  </a:cubicBezTo>
                  <a:cubicBezTo>
                    <a:pt x="175" y="222"/>
                    <a:pt x="191" y="204"/>
                    <a:pt x="195" y="175"/>
                  </a:cubicBezTo>
                  <a:cubicBezTo>
                    <a:pt x="283" y="175"/>
                    <a:pt x="283" y="175"/>
                    <a:pt x="283" y="175"/>
                  </a:cubicBezTo>
                  <a:cubicBezTo>
                    <a:pt x="275" y="249"/>
                    <a:pt x="218" y="291"/>
                    <a:pt x="144" y="291"/>
                  </a:cubicBezTo>
                  <a:cubicBezTo>
                    <a:pt x="61" y="291"/>
                    <a:pt x="0" y="234"/>
                    <a:pt x="0" y="150"/>
                  </a:cubicBezTo>
                  <a:cubicBezTo>
                    <a:pt x="0" y="62"/>
                    <a:pt x="56" y="0"/>
                    <a:pt x="144" y="0"/>
                  </a:cubicBezTo>
                  <a:cubicBezTo>
                    <a:pt x="213" y="0"/>
                    <a:pt x="274" y="36"/>
                    <a:pt x="280" y="108"/>
                  </a:cubicBezTo>
                  <a:lnTo>
                    <a:pt x="193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6B2474BC-3B05-4EFB-A2B9-4944F34591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65338" y="6127750"/>
              <a:ext cx="88900" cy="96838"/>
            </a:xfrm>
            <a:custGeom>
              <a:avLst/>
              <a:gdLst>
                <a:gd name="T0" fmla="*/ 86 w 267"/>
                <a:gd name="T1" fmla="*/ 192 h 291"/>
                <a:gd name="T2" fmla="*/ 101 w 267"/>
                <a:gd name="T3" fmla="*/ 223 h 291"/>
                <a:gd name="T4" fmla="*/ 135 w 267"/>
                <a:gd name="T5" fmla="*/ 233 h 291"/>
                <a:gd name="T6" fmla="*/ 177 w 267"/>
                <a:gd name="T7" fmla="*/ 203 h 291"/>
                <a:gd name="T8" fmla="*/ 133 w 267"/>
                <a:gd name="T9" fmla="*/ 174 h 291"/>
                <a:gd name="T10" fmla="*/ 5 w 267"/>
                <a:gd name="T11" fmla="*/ 84 h 291"/>
                <a:gd name="T12" fmla="*/ 131 w 267"/>
                <a:gd name="T13" fmla="*/ 0 h 291"/>
                <a:gd name="T14" fmla="*/ 258 w 267"/>
                <a:gd name="T15" fmla="*/ 89 h 291"/>
                <a:gd name="T16" fmla="*/ 174 w 267"/>
                <a:gd name="T17" fmla="*/ 89 h 291"/>
                <a:gd name="T18" fmla="*/ 163 w 267"/>
                <a:gd name="T19" fmla="*/ 65 h 291"/>
                <a:gd name="T20" fmla="*/ 134 w 267"/>
                <a:gd name="T21" fmla="*/ 58 h 291"/>
                <a:gd name="T22" fmla="*/ 95 w 267"/>
                <a:gd name="T23" fmla="*/ 79 h 291"/>
                <a:gd name="T24" fmla="*/ 197 w 267"/>
                <a:gd name="T25" fmla="*/ 118 h 291"/>
                <a:gd name="T26" fmla="*/ 267 w 267"/>
                <a:gd name="T27" fmla="*/ 193 h 291"/>
                <a:gd name="T28" fmla="*/ 135 w 267"/>
                <a:gd name="T29" fmla="*/ 291 h 291"/>
                <a:gd name="T30" fmla="*/ 0 w 267"/>
                <a:gd name="T31" fmla="*/ 192 h 291"/>
                <a:gd name="T32" fmla="*/ 86 w 267"/>
                <a:gd name="T33" fmla="*/ 192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291">
                  <a:moveTo>
                    <a:pt x="86" y="192"/>
                  </a:moveTo>
                  <a:cubicBezTo>
                    <a:pt x="86" y="206"/>
                    <a:pt x="92" y="216"/>
                    <a:pt x="101" y="223"/>
                  </a:cubicBezTo>
                  <a:cubicBezTo>
                    <a:pt x="110" y="230"/>
                    <a:pt x="122" y="233"/>
                    <a:pt x="135" y="233"/>
                  </a:cubicBezTo>
                  <a:cubicBezTo>
                    <a:pt x="152" y="233"/>
                    <a:pt x="177" y="225"/>
                    <a:pt x="177" y="203"/>
                  </a:cubicBezTo>
                  <a:cubicBezTo>
                    <a:pt x="177" y="182"/>
                    <a:pt x="149" y="178"/>
                    <a:pt x="133" y="174"/>
                  </a:cubicBezTo>
                  <a:cubicBezTo>
                    <a:pt x="76" y="160"/>
                    <a:pt x="5" y="158"/>
                    <a:pt x="5" y="84"/>
                  </a:cubicBezTo>
                  <a:cubicBezTo>
                    <a:pt x="5" y="18"/>
                    <a:pt x="77" y="0"/>
                    <a:pt x="131" y="0"/>
                  </a:cubicBezTo>
                  <a:cubicBezTo>
                    <a:pt x="191" y="0"/>
                    <a:pt x="255" y="17"/>
                    <a:pt x="258" y="89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4" y="77"/>
                    <a:pt x="170" y="70"/>
                    <a:pt x="163" y="65"/>
                  </a:cubicBezTo>
                  <a:cubicBezTo>
                    <a:pt x="155" y="60"/>
                    <a:pt x="145" y="58"/>
                    <a:pt x="134" y="58"/>
                  </a:cubicBezTo>
                  <a:cubicBezTo>
                    <a:pt x="119" y="58"/>
                    <a:pt x="95" y="60"/>
                    <a:pt x="95" y="79"/>
                  </a:cubicBezTo>
                  <a:cubicBezTo>
                    <a:pt x="95" y="105"/>
                    <a:pt x="156" y="109"/>
                    <a:pt x="197" y="118"/>
                  </a:cubicBezTo>
                  <a:cubicBezTo>
                    <a:pt x="253" y="130"/>
                    <a:pt x="267" y="170"/>
                    <a:pt x="267" y="193"/>
                  </a:cubicBezTo>
                  <a:cubicBezTo>
                    <a:pt x="267" y="267"/>
                    <a:pt x="197" y="291"/>
                    <a:pt x="135" y="291"/>
                  </a:cubicBezTo>
                  <a:cubicBezTo>
                    <a:pt x="70" y="291"/>
                    <a:pt x="3" y="269"/>
                    <a:pt x="0" y="192"/>
                  </a:cubicBezTo>
                  <a:lnTo>
                    <a:pt x="86" y="1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67855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+ Image (Red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4600B-8466-465A-8FCA-072ECBA7C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66814"/>
            <a:ext cx="5323248" cy="1500187"/>
          </a:xfrm>
        </p:spPr>
        <p:txBody>
          <a:bodyPr anchor="b">
            <a:norm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FE2544-CCE1-494D-B26A-AD3024BF1813}"/>
              </a:ext>
            </a:extLst>
          </p:cNvPr>
          <p:cNvCxnSpPr/>
          <p:nvPr userDrawn="1"/>
        </p:nvCxnSpPr>
        <p:spPr>
          <a:xfrm>
            <a:off x="634344" y="2917717"/>
            <a:ext cx="52916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0912E9-1061-4675-ABCB-E73E5F2BE3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32162" y="5702131"/>
            <a:ext cx="904829" cy="684000"/>
            <a:chOff x="619125" y="5064125"/>
            <a:chExt cx="1535113" cy="1160463"/>
          </a:xfrm>
          <a:solidFill>
            <a:srgbClr val="FFFFFF"/>
          </a:solidFill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06EE7E97-01F2-45BE-AA9F-3050757790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3988" y="5064125"/>
              <a:ext cx="488950" cy="530225"/>
            </a:xfrm>
            <a:custGeom>
              <a:avLst/>
              <a:gdLst>
                <a:gd name="T0" fmla="*/ 1067 w 1469"/>
                <a:gd name="T1" fmla="*/ 581 h 1596"/>
                <a:gd name="T2" fmla="*/ 756 w 1469"/>
                <a:gd name="T3" fmla="*/ 343 h 1596"/>
                <a:gd name="T4" fmla="*/ 396 w 1469"/>
                <a:gd name="T5" fmla="*/ 798 h 1596"/>
                <a:gd name="T6" fmla="*/ 756 w 1469"/>
                <a:gd name="T7" fmla="*/ 1252 h 1596"/>
                <a:gd name="T8" fmla="*/ 1067 w 1469"/>
                <a:gd name="T9" fmla="*/ 967 h 1596"/>
                <a:gd name="T10" fmla="*/ 1469 w 1469"/>
                <a:gd name="T11" fmla="*/ 967 h 1596"/>
                <a:gd name="T12" fmla="*/ 766 w 1469"/>
                <a:gd name="T13" fmla="*/ 1596 h 1596"/>
                <a:gd name="T14" fmla="*/ 0 w 1469"/>
                <a:gd name="T15" fmla="*/ 792 h 1596"/>
                <a:gd name="T16" fmla="*/ 766 w 1469"/>
                <a:gd name="T17" fmla="*/ 0 h 1596"/>
                <a:gd name="T18" fmla="*/ 1469 w 1469"/>
                <a:gd name="T19" fmla="*/ 581 h 1596"/>
                <a:gd name="T20" fmla="*/ 1067 w 1469"/>
                <a:gd name="T21" fmla="*/ 581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9" h="1596">
                  <a:moveTo>
                    <a:pt x="1067" y="581"/>
                  </a:moveTo>
                  <a:cubicBezTo>
                    <a:pt x="1046" y="428"/>
                    <a:pt x="925" y="343"/>
                    <a:pt x="756" y="343"/>
                  </a:cubicBezTo>
                  <a:cubicBezTo>
                    <a:pt x="497" y="343"/>
                    <a:pt x="396" y="571"/>
                    <a:pt x="396" y="798"/>
                  </a:cubicBezTo>
                  <a:cubicBezTo>
                    <a:pt x="396" y="1025"/>
                    <a:pt x="497" y="1252"/>
                    <a:pt x="756" y="1252"/>
                  </a:cubicBezTo>
                  <a:cubicBezTo>
                    <a:pt x="941" y="1252"/>
                    <a:pt x="1051" y="1147"/>
                    <a:pt x="1067" y="967"/>
                  </a:cubicBezTo>
                  <a:cubicBezTo>
                    <a:pt x="1469" y="967"/>
                    <a:pt x="1469" y="967"/>
                    <a:pt x="1469" y="967"/>
                  </a:cubicBezTo>
                  <a:cubicBezTo>
                    <a:pt x="1448" y="1363"/>
                    <a:pt x="1157" y="1596"/>
                    <a:pt x="766" y="1596"/>
                  </a:cubicBezTo>
                  <a:cubicBezTo>
                    <a:pt x="301" y="1596"/>
                    <a:pt x="0" y="1242"/>
                    <a:pt x="0" y="792"/>
                  </a:cubicBezTo>
                  <a:cubicBezTo>
                    <a:pt x="0" y="354"/>
                    <a:pt x="301" y="0"/>
                    <a:pt x="766" y="0"/>
                  </a:cubicBezTo>
                  <a:cubicBezTo>
                    <a:pt x="1099" y="0"/>
                    <a:pt x="1458" y="211"/>
                    <a:pt x="1469" y="581"/>
                  </a:cubicBezTo>
                  <a:lnTo>
                    <a:pt x="1067" y="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49E78484-930F-4892-994C-CB2379B7C5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9788" y="5581650"/>
              <a:ext cx="385763" cy="339725"/>
            </a:xfrm>
            <a:custGeom>
              <a:avLst/>
              <a:gdLst>
                <a:gd name="T0" fmla="*/ 2 w 243"/>
                <a:gd name="T1" fmla="*/ 0 h 214"/>
                <a:gd name="T2" fmla="*/ 85 w 243"/>
                <a:gd name="T3" fmla="*/ 0 h 214"/>
                <a:gd name="T4" fmla="*/ 122 w 243"/>
                <a:gd name="T5" fmla="*/ 142 h 214"/>
                <a:gd name="T6" fmla="*/ 123 w 243"/>
                <a:gd name="T7" fmla="*/ 142 h 214"/>
                <a:gd name="T8" fmla="*/ 159 w 243"/>
                <a:gd name="T9" fmla="*/ 0 h 214"/>
                <a:gd name="T10" fmla="*/ 243 w 243"/>
                <a:gd name="T11" fmla="*/ 0 h 214"/>
                <a:gd name="T12" fmla="*/ 243 w 243"/>
                <a:gd name="T13" fmla="*/ 214 h 214"/>
                <a:gd name="T14" fmla="*/ 189 w 243"/>
                <a:gd name="T15" fmla="*/ 214 h 214"/>
                <a:gd name="T16" fmla="*/ 189 w 243"/>
                <a:gd name="T17" fmla="*/ 52 h 214"/>
                <a:gd name="T18" fmla="*/ 188 w 243"/>
                <a:gd name="T19" fmla="*/ 52 h 214"/>
                <a:gd name="T20" fmla="*/ 143 w 243"/>
                <a:gd name="T21" fmla="*/ 214 h 214"/>
                <a:gd name="T22" fmla="*/ 99 w 243"/>
                <a:gd name="T23" fmla="*/ 214 h 214"/>
                <a:gd name="T24" fmla="*/ 54 w 243"/>
                <a:gd name="T25" fmla="*/ 52 h 214"/>
                <a:gd name="T26" fmla="*/ 53 w 243"/>
                <a:gd name="T27" fmla="*/ 52 h 214"/>
                <a:gd name="T28" fmla="*/ 53 w 243"/>
                <a:gd name="T29" fmla="*/ 214 h 214"/>
                <a:gd name="T30" fmla="*/ 0 w 243"/>
                <a:gd name="T31" fmla="*/ 214 h 214"/>
                <a:gd name="T32" fmla="*/ 0 w 243"/>
                <a:gd name="T33" fmla="*/ 0 h 214"/>
                <a:gd name="T34" fmla="*/ 2 w 243"/>
                <a:gd name="T3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3" h="214">
                  <a:moveTo>
                    <a:pt x="2" y="0"/>
                  </a:moveTo>
                  <a:lnTo>
                    <a:pt x="85" y="0"/>
                  </a:lnTo>
                  <a:lnTo>
                    <a:pt x="122" y="142"/>
                  </a:lnTo>
                  <a:lnTo>
                    <a:pt x="123" y="142"/>
                  </a:lnTo>
                  <a:lnTo>
                    <a:pt x="159" y="0"/>
                  </a:lnTo>
                  <a:lnTo>
                    <a:pt x="243" y="0"/>
                  </a:lnTo>
                  <a:lnTo>
                    <a:pt x="243" y="214"/>
                  </a:lnTo>
                  <a:lnTo>
                    <a:pt x="189" y="214"/>
                  </a:lnTo>
                  <a:lnTo>
                    <a:pt x="189" y="52"/>
                  </a:lnTo>
                  <a:lnTo>
                    <a:pt x="188" y="52"/>
                  </a:lnTo>
                  <a:lnTo>
                    <a:pt x="143" y="214"/>
                  </a:lnTo>
                  <a:lnTo>
                    <a:pt x="99" y="214"/>
                  </a:lnTo>
                  <a:lnTo>
                    <a:pt x="54" y="52"/>
                  </a:lnTo>
                  <a:lnTo>
                    <a:pt x="53" y="52"/>
                  </a:lnTo>
                  <a:lnTo>
                    <a:pt x="53" y="214"/>
                  </a:lnTo>
                  <a:lnTo>
                    <a:pt x="0" y="21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11B2243F-9B15-4EB8-9DA3-B426432FC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22375" y="5581650"/>
              <a:ext cx="347663" cy="339725"/>
            </a:xfrm>
            <a:custGeom>
              <a:avLst/>
              <a:gdLst>
                <a:gd name="T0" fmla="*/ 81 w 219"/>
                <a:gd name="T1" fmla="*/ 0 h 214"/>
                <a:gd name="T2" fmla="*/ 138 w 219"/>
                <a:gd name="T3" fmla="*/ 0 h 214"/>
                <a:gd name="T4" fmla="*/ 219 w 219"/>
                <a:gd name="T5" fmla="*/ 214 h 214"/>
                <a:gd name="T6" fmla="*/ 160 w 219"/>
                <a:gd name="T7" fmla="*/ 214 h 214"/>
                <a:gd name="T8" fmla="*/ 147 w 219"/>
                <a:gd name="T9" fmla="*/ 175 h 214"/>
                <a:gd name="T10" fmla="*/ 71 w 219"/>
                <a:gd name="T11" fmla="*/ 175 h 214"/>
                <a:gd name="T12" fmla="*/ 58 w 219"/>
                <a:gd name="T13" fmla="*/ 214 h 214"/>
                <a:gd name="T14" fmla="*/ 0 w 219"/>
                <a:gd name="T15" fmla="*/ 214 h 214"/>
                <a:gd name="T16" fmla="*/ 81 w 219"/>
                <a:gd name="T17" fmla="*/ 0 h 214"/>
                <a:gd name="T18" fmla="*/ 86 w 219"/>
                <a:gd name="T19" fmla="*/ 134 h 214"/>
                <a:gd name="T20" fmla="*/ 134 w 219"/>
                <a:gd name="T21" fmla="*/ 134 h 214"/>
                <a:gd name="T22" fmla="*/ 111 w 219"/>
                <a:gd name="T23" fmla="*/ 59 h 214"/>
                <a:gd name="T24" fmla="*/ 110 w 219"/>
                <a:gd name="T25" fmla="*/ 59 h 214"/>
                <a:gd name="T26" fmla="*/ 86 w 219"/>
                <a:gd name="T27" fmla="*/ 13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14">
                  <a:moveTo>
                    <a:pt x="81" y="0"/>
                  </a:moveTo>
                  <a:lnTo>
                    <a:pt x="138" y="0"/>
                  </a:lnTo>
                  <a:lnTo>
                    <a:pt x="219" y="214"/>
                  </a:lnTo>
                  <a:lnTo>
                    <a:pt x="160" y="214"/>
                  </a:lnTo>
                  <a:lnTo>
                    <a:pt x="147" y="175"/>
                  </a:lnTo>
                  <a:lnTo>
                    <a:pt x="71" y="175"/>
                  </a:lnTo>
                  <a:lnTo>
                    <a:pt x="58" y="214"/>
                  </a:lnTo>
                  <a:lnTo>
                    <a:pt x="0" y="214"/>
                  </a:lnTo>
                  <a:lnTo>
                    <a:pt x="81" y="0"/>
                  </a:lnTo>
                  <a:close/>
                  <a:moveTo>
                    <a:pt x="86" y="134"/>
                  </a:moveTo>
                  <a:lnTo>
                    <a:pt x="134" y="134"/>
                  </a:lnTo>
                  <a:lnTo>
                    <a:pt x="111" y="59"/>
                  </a:lnTo>
                  <a:lnTo>
                    <a:pt x="110" y="59"/>
                  </a:lnTo>
                  <a:lnTo>
                    <a:pt x="8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" name="Rectangle 8">
              <a:extLst>
                <a:ext uri="{FF2B5EF4-FFF2-40B4-BE49-F238E27FC236}">
                  <a16:creationId xmlns:a16="http://schemas.microsoft.com/office/drawing/2014/main" id="{3E83789B-73CD-4D6A-AA45-8A1AB4F9970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70038" y="5581650"/>
              <a:ext cx="88900" cy="3397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AAD2EE95-BEA2-4B50-AC3D-22EF2DB6FF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0213" y="5581650"/>
              <a:ext cx="249238" cy="341313"/>
            </a:xfrm>
            <a:custGeom>
              <a:avLst/>
              <a:gdLst>
                <a:gd name="T0" fmla="*/ 0 w 157"/>
                <a:gd name="T1" fmla="*/ 0 h 215"/>
                <a:gd name="T2" fmla="*/ 56 w 157"/>
                <a:gd name="T3" fmla="*/ 0 h 215"/>
                <a:gd name="T4" fmla="*/ 56 w 157"/>
                <a:gd name="T5" fmla="*/ 167 h 215"/>
                <a:gd name="T6" fmla="*/ 157 w 157"/>
                <a:gd name="T7" fmla="*/ 167 h 215"/>
                <a:gd name="T8" fmla="*/ 157 w 157"/>
                <a:gd name="T9" fmla="*/ 215 h 215"/>
                <a:gd name="T10" fmla="*/ 0 w 157"/>
                <a:gd name="T11" fmla="*/ 215 h 215"/>
                <a:gd name="T12" fmla="*/ 0 w 157"/>
                <a:gd name="T1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215">
                  <a:moveTo>
                    <a:pt x="0" y="0"/>
                  </a:moveTo>
                  <a:lnTo>
                    <a:pt x="56" y="0"/>
                  </a:lnTo>
                  <a:lnTo>
                    <a:pt x="56" y="167"/>
                  </a:lnTo>
                  <a:lnTo>
                    <a:pt x="157" y="167"/>
                  </a:lnTo>
                  <a:lnTo>
                    <a:pt x="157" y="215"/>
                  </a:lnTo>
                  <a:lnTo>
                    <a:pt x="0" y="2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B3EF3C97-452C-4A82-9132-2DB5966C9E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3313" y="5075238"/>
              <a:ext cx="133350" cy="74613"/>
            </a:xfrm>
            <a:custGeom>
              <a:avLst/>
              <a:gdLst>
                <a:gd name="T0" fmla="*/ 402 w 402"/>
                <a:gd name="T1" fmla="*/ 180 h 228"/>
                <a:gd name="T2" fmla="*/ 402 w 402"/>
                <a:gd name="T3" fmla="*/ 0 h 228"/>
                <a:gd name="T4" fmla="*/ 0 w 402"/>
                <a:gd name="T5" fmla="*/ 0 h 228"/>
                <a:gd name="T6" fmla="*/ 0 w 402"/>
                <a:gd name="T7" fmla="*/ 228 h 228"/>
                <a:gd name="T8" fmla="*/ 402 w 402"/>
                <a:gd name="T9" fmla="*/ 18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28">
                  <a:moveTo>
                    <a:pt x="402" y="18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0" y="189"/>
                    <a:pt x="266" y="172"/>
                    <a:pt x="402" y="18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3BC4318F-74B6-4923-AA32-AFE06371B6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79475" y="5180013"/>
              <a:ext cx="358775" cy="415925"/>
            </a:xfrm>
            <a:custGeom>
              <a:avLst/>
              <a:gdLst>
                <a:gd name="T0" fmla="*/ 671 w 1078"/>
                <a:gd name="T1" fmla="*/ 709 h 1253"/>
                <a:gd name="T2" fmla="*/ 528 w 1078"/>
                <a:gd name="T3" fmla="*/ 909 h 1253"/>
                <a:gd name="T4" fmla="*/ 375 w 1078"/>
                <a:gd name="T5" fmla="*/ 751 h 1253"/>
                <a:gd name="T6" fmla="*/ 375 w 1078"/>
                <a:gd name="T7" fmla="*/ 608 h 1253"/>
                <a:gd name="T8" fmla="*/ 0 w 1078"/>
                <a:gd name="T9" fmla="*/ 608 h 1253"/>
                <a:gd name="T10" fmla="*/ 0 w 1078"/>
                <a:gd name="T11" fmla="*/ 677 h 1253"/>
                <a:gd name="T12" fmla="*/ 539 w 1078"/>
                <a:gd name="T13" fmla="*/ 1253 h 1253"/>
                <a:gd name="T14" fmla="*/ 1078 w 1078"/>
                <a:gd name="T15" fmla="*/ 735 h 1253"/>
                <a:gd name="T16" fmla="*/ 1078 w 1078"/>
                <a:gd name="T17" fmla="*/ 0 h 1253"/>
                <a:gd name="T18" fmla="*/ 676 w 1078"/>
                <a:gd name="T19" fmla="*/ 180 h 1253"/>
                <a:gd name="T20" fmla="*/ 676 w 1078"/>
                <a:gd name="T21" fmla="*/ 709 h 1253"/>
                <a:gd name="T22" fmla="*/ 671 w 1078"/>
                <a:gd name="T23" fmla="*/ 709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8" h="1253">
                  <a:moveTo>
                    <a:pt x="671" y="709"/>
                  </a:moveTo>
                  <a:cubicBezTo>
                    <a:pt x="671" y="857"/>
                    <a:pt x="618" y="909"/>
                    <a:pt x="528" y="909"/>
                  </a:cubicBezTo>
                  <a:cubicBezTo>
                    <a:pt x="428" y="909"/>
                    <a:pt x="375" y="851"/>
                    <a:pt x="375" y="751"/>
                  </a:cubicBezTo>
                  <a:cubicBezTo>
                    <a:pt x="375" y="608"/>
                    <a:pt x="375" y="608"/>
                    <a:pt x="375" y="608"/>
                  </a:cubicBezTo>
                  <a:cubicBezTo>
                    <a:pt x="0" y="608"/>
                    <a:pt x="0" y="608"/>
                    <a:pt x="0" y="608"/>
                  </a:cubicBezTo>
                  <a:cubicBezTo>
                    <a:pt x="0" y="677"/>
                    <a:pt x="0" y="677"/>
                    <a:pt x="0" y="677"/>
                  </a:cubicBezTo>
                  <a:cubicBezTo>
                    <a:pt x="0" y="1021"/>
                    <a:pt x="132" y="1253"/>
                    <a:pt x="539" y="1253"/>
                  </a:cubicBezTo>
                  <a:cubicBezTo>
                    <a:pt x="898" y="1253"/>
                    <a:pt x="1078" y="1079"/>
                    <a:pt x="1078" y="735"/>
                  </a:cubicBezTo>
                  <a:cubicBezTo>
                    <a:pt x="1078" y="0"/>
                    <a:pt x="1078" y="0"/>
                    <a:pt x="1078" y="0"/>
                  </a:cubicBezTo>
                  <a:cubicBezTo>
                    <a:pt x="930" y="22"/>
                    <a:pt x="791" y="84"/>
                    <a:pt x="676" y="180"/>
                  </a:cubicBezTo>
                  <a:cubicBezTo>
                    <a:pt x="676" y="709"/>
                    <a:pt x="676" y="709"/>
                    <a:pt x="676" y="709"/>
                  </a:cubicBezTo>
                  <a:lnTo>
                    <a:pt x="671" y="7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D4959FE8-16AB-4E74-83FD-006DFDE792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075238"/>
              <a:ext cx="133350" cy="112713"/>
            </a:xfrm>
            <a:custGeom>
              <a:avLst/>
              <a:gdLst>
                <a:gd name="T0" fmla="*/ 401 w 401"/>
                <a:gd name="T1" fmla="*/ 0 h 344"/>
                <a:gd name="T2" fmla="*/ 0 w 401"/>
                <a:gd name="T3" fmla="*/ 0 h 344"/>
                <a:gd name="T4" fmla="*/ 0 w 401"/>
                <a:gd name="T5" fmla="*/ 191 h 344"/>
                <a:gd name="T6" fmla="*/ 401 w 401"/>
                <a:gd name="T7" fmla="*/ 344 h 344"/>
                <a:gd name="T8" fmla="*/ 401 w 401"/>
                <a:gd name="T9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344">
                  <a:moveTo>
                    <a:pt x="40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44" y="210"/>
                    <a:pt x="281" y="263"/>
                    <a:pt x="401" y="344"/>
                  </a:cubicBezTo>
                  <a:lnTo>
                    <a:pt x="4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AEB1BB25-B31F-4BFD-AE3B-2F323C8A12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172075"/>
              <a:ext cx="133350" cy="412750"/>
            </a:xfrm>
            <a:custGeom>
              <a:avLst/>
              <a:gdLst>
                <a:gd name="T0" fmla="*/ 0 w 401"/>
                <a:gd name="T1" fmla="*/ 12 h 1243"/>
                <a:gd name="T2" fmla="*/ 0 w 401"/>
                <a:gd name="T3" fmla="*/ 1243 h 1243"/>
                <a:gd name="T4" fmla="*/ 401 w 401"/>
                <a:gd name="T5" fmla="*/ 1243 h 1243"/>
                <a:gd name="T6" fmla="*/ 401 w 401"/>
                <a:gd name="T7" fmla="*/ 70 h 1243"/>
                <a:gd name="T8" fmla="*/ 0 w 401"/>
                <a:gd name="T9" fmla="*/ 12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1243">
                  <a:moveTo>
                    <a:pt x="0" y="12"/>
                  </a:moveTo>
                  <a:cubicBezTo>
                    <a:pt x="0" y="1243"/>
                    <a:pt x="0" y="1243"/>
                    <a:pt x="0" y="1243"/>
                  </a:cubicBezTo>
                  <a:cubicBezTo>
                    <a:pt x="401" y="1243"/>
                    <a:pt x="401" y="1243"/>
                    <a:pt x="401" y="1243"/>
                  </a:cubicBezTo>
                  <a:cubicBezTo>
                    <a:pt x="401" y="70"/>
                    <a:pt x="401" y="70"/>
                    <a:pt x="401" y="70"/>
                  </a:cubicBezTo>
                  <a:cubicBezTo>
                    <a:pt x="274" y="20"/>
                    <a:pt x="136" y="0"/>
                    <a:pt x="0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8E5913D2-281E-43B8-8107-E5DC594788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125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4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69 w 89"/>
                <a:gd name="T15" fmla="*/ 79 h 79"/>
                <a:gd name="T16" fmla="*/ 69 w 89"/>
                <a:gd name="T17" fmla="*/ 19 h 79"/>
                <a:gd name="T18" fmla="*/ 69 w 89"/>
                <a:gd name="T19" fmla="*/ 19 h 79"/>
                <a:gd name="T20" fmla="*/ 52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ABF11DCD-D538-4FF8-8299-E99667BA5B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6763" y="6127750"/>
              <a:ext cx="93663" cy="96838"/>
            </a:xfrm>
            <a:custGeom>
              <a:avLst/>
              <a:gdLst>
                <a:gd name="T0" fmla="*/ 11 w 281"/>
                <a:gd name="T1" fmla="*/ 92 h 291"/>
                <a:gd name="T2" fmla="*/ 54 w 281"/>
                <a:gd name="T3" fmla="*/ 19 h 291"/>
                <a:gd name="T4" fmla="*/ 141 w 281"/>
                <a:gd name="T5" fmla="*/ 0 h 291"/>
                <a:gd name="T6" fmla="*/ 270 w 281"/>
                <a:gd name="T7" fmla="*/ 92 h 291"/>
                <a:gd name="T8" fmla="*/ 270 w 281"/>
                <a:gd name="T9" fmla="*/ 213 h 291"/>
                <a:gd name="T10" fmla="*/ 281 w 281"/>
                <a:gd name="T11" fmla="*/ 283 h 291"/>
                <a:gd name="T12" fmla="*/ 190 w 281"/>
                <a:gd name="T13" fmla="*/ 283 h 291"/>
                <a:gd name="T14" fmla="*/ 184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0 w 281"/>
                <a:gd name="T21" fmla="*/ 112 h 291"/>
                <a:gd name="T22" fmla="*/ 184 w 281"/>
                <a:gd name="T23" fmla="*/ 87 h 291"/>
                <a:gd name="T24" fmla="*/ 140 w 281"/>
                <a:gd name="T25" fmla="*/ 58 h 291"/>
                <a:gd name="T26" fmla="*/ 95 w 281"/>
                <a:gd name="T27" fmla="*/ 92 h 291"/>
                <a:gd name="T28" fmla="*/ 11 w 281"/>
                <a:gd name="T29" fmla="*/ 92 h 291"/>
                <a:gd name="T30" fmla="*/ 128 w 281"/>
                <a:gd name="T31" fmla="*/ 235 h 291"/>
                <a:gd name="T32" fmla="*/ 183 w 281"/>
                <a:gd name="T33" fmla="*/ 154 h 291"/>
                <a:gd name="T34" fmla="*/ 127 w 281"/>
                <a:gd name="T35" fmla="*/ 169 h 291"/>
                <a:gd name="T36" fmla="*/ 90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1" y="92"/>
                  </a:moveTo>
                  <a:cubicBezTo>
                    <a:pt x="12" y="56"/>
                    <a:pt x="29" y="33"/>
                    <a:pt x="54" y="19"/>
                  </a:cubicBezTo>
                  <a:cubicBezTo>
                    <a:pt x="78" y="5"/>
                    <a:pt x="110" y="0"/>
                    <a:pt x="141" y="0"/>
                  </a:cubicBezTo>
                  <a:cubicBezTo>
                    <a:pt x="207" y="0"/>
                    <a:pt x="270" y="14"/>
                    <a:pt x="270" y="92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70" y="236"/>
                    <a:pt x="270" y="261"/>
                    <a:pt x="281" y="283"/>
                  </a:cubicBezTo>
                  <a:cubicBezTo>
                    <a:pt x="190" y="283"/>
                    <a:pt x="190" y="283"/>
                    <a:pt x="190" y="283"/>
                  </a:cubicBezTo>
                  <a:cubicBezTo>
                    <a:pt x="187" y="275"/>
                    <a:pt x="186" y="266"/>
                    <a:pt x="184" y="257"/>
                  </a:cubicBezTo>
                  <a:cubicBezTo>
                    <a:pt x="161" y="282"/>
                    <a:pt x="127" y="291"/>
                    <a:pt x="94" y="291"/>
                  </a:cubicBezTo>
                  <a:cubicBezTo>
                    <a:pt x="41" y="291"/>
                    <a:pt x="0" y="265"/>
                    <a:pt x="0" y="208"/>
                  </a:cubicBezTo>
                  <a:cubicBezTo>
                    <a:pt x="0" y="118"/>
                    <a:pt x="97" y="125"/>
                    <a:pt x="160" y="112"/>
                  </a:cubicBezTo>
                  <a:cubicBezTo>
                    <a:pt x="175" y="109"/>
                    <a:pt x="184" y="104"/>
                    <a:pt x="184" y="87"/>
                  </a:cubicBezTo>
                  <a:cubicBezTo>
                    <a:pt x="184" y="66"/>
                    <a:pt x="159" y="58"/>
                    <a:pt x="140" y="58"/>
                  </a:cubicBezTo>
                  <a:cubicBezTo>
                    <a:pt x="115" y="58"/>
                    <a:pt x="99" y="69"/>
                    <a:pt x="95" y="92"/>
                  </a:cubicBezTo>
                  <a:lnTo>
                    <a:pt x="11" y="92"/>
                  </a:lnTo>
                  <a:close/>
                  <a:moveTo>
                    <a:pt x="128" y="235"/>
                  </a:moveTo>
                  <a:cubicBezTo>
                    <a:pt x="171" y="235"/>
                    <a:pt x="185" y="211"/>
                    <a:pt x="183" y="154"/>
                  </a:cubicBezTo>
                  <a:cubicBezTo>
                    <a:pt x="170" y="162"/>
                    <a:pt x="147" y="164"/>
                    <a:pt x="127" y="169"/>
                  </a:cubicBezTo>
                  <a:cubicBezTo>
                    <a:pt x="107" y="174"/>
                    <a:pt x="90" y="182"/>
                    <a:pt x="90" y="204"/>
                  </a:cubicBezTo>
                  <a:cubicBezTo>
                    <a:pt x="90" y="226"/>
                    <a:pt x="107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50EBE661-D695-49BB-9FE7-B3784E142C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8363" y="6096000"/>
              <a:ext cx="28575" cy="125413"/>
            </a:xfrm>
            <a:custGeom>
              <a:avLst/>
              <a:gdLst>
                <a:gd name="T0" fmla="*/ 18 w 18"/>
                <a:gd name="T1" fmla="*/ 14 h 79"/>
                <a:gd name="T2" fmla="*/ 0 w 18"/>
                <a:gd name="T3" fmla="*/ 14 h 79"/>
                <a:gd name="T4" fmla="*/ 0 w 18"/>
                <a:gd name="T5" fmla="*/ 0 h 79"/>
                <a:gd name="T6" fmla="*/ 18 w 18"/>
                <a:gd name="T7" fmla="*/ 0 h 79"/>
                <a:gd name="T8" fmla="*/ 18 w 18"/>
                <a:gd name="T9" fmla="*/ 14 h 79"/>
                <a:gd name="T10" fmla="*/ 0 w 18"/>
                <a:gd name="T11" fmla="*/ 22 h 79"/>
                <a:gd name="T12" fmla="*/ 18 w 18"/>
                <a:gd name="T13" fmla="*/ 22 h 79"/>
                <a:gd name="T14" fmla="*/ 18 w 18"/>
                <a:gd name="T15" fmla="*/ 79 h 79"/>
                <a:gd name="T16" fmla="*/ 0 w 18"/>
                <a:gd name="T17" fmla="*/ 79 h 79"/>
                <a:gd name="T18" fmla="*/ 0 w 18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9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0" y="22"/>
                  </a:moveTo>
                  <a:lnTo>
                    <a:pt x="18" y="22"/>
                  </a:lnTo>
                  <a:lnTo>
                    <a:pt x="18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" name="Rectangle 17">
              <a:extLst>
                <a:ext uri="{FF2B5EF4-FFF2-40B4-BE49-F238E27FC236}">
                  <a16:creationId xmlns:a16="http://schemas.microsoft.com/office/drawing/2014/main" id="{237CABB1-6BC0-43AF-BC96-6B8CC3C01D9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09638" y="6096000"/>
              <a:ext cx="30163" cy="1254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E75FB1EB-B5B0-4EAF-954D-643BA6BA93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00125" y="6096000"/>
              <a:ext cx="139700" cy="125413"/>
            </a:xfrm>
            <a:custGeom>
              <a:avLst/>
              <a:gdLst>
                <a:gd name="T0" fmla="*/ 0 w 88"/>
                <a:gd name="T1" fmla="*/ 0 h 79"/>
                <a:gd name="T2" fmla="*/ 30 w 88"/>
                <a:gd name="T3" fmla="*/ 0 h 79"/>
                <a:gd name="T4" fmla="*/ 44 w 88"/>
                <a:gd name="T5" fmla="*/ 53 h 79"/>
                <a:gd name="T6" fmla="*/ 44 w 88"/>
                <a:gd name="T7" fmla="*/ 53 h 79"/>
                <a:gd name="T8" fmla="*/ 58 w 88"/>
                <a:gd name="T9" fmla="*/ 0 h 79"/>
                <a:gd name="T10" fmla="*/ 88 w 88"/>
                <a:gd name="T11" fmla="*/ 0 h 79"/>
                <a:gd name="T12" fmla="*/ 88 w 88"/>
                <a:gd name="T13" fmla="*/ 79 h 79"/>
                <a:gd name="T14" fmla="*/ 69 w 88"/>
                <a:gd name="T15" fmla="*/ 79 h 79"/>
                <a:gd name="T16" fmla="*/ 69 w 88"/>
                <a:gd name="T17" fmla="*/ 19 h 79"/>
                <a:gd name="T18" fmla="*/ 69 w 88"/>
                <a:gd name="T19" fmla="*/ 19 h 79"/>
                <a:gd name="T20" fmla="*/ 52 w 88"/>
                <a:gd name="T21" fmla="*/ 79 h 79"/>
                <a:gd name="T22" fmla="*/ 36 w 88"/>
                <a:gd name="T23" fmla="*/ 79 h 79"/>
                <a:gd name="T24" fmla="*/ 20 w 88"/>
                <a:gd name="T25" fmla="*/ 19 h 79"/>
                <a:gd name="T26" fmla="*/ 19 w 88"/>
                <a:gd name="T27" fmla="*/ 19 h 79"/>
                <a:gd name="T28" fmla="*/ 19 w 88"/>
                <a:gd name="T29" fmla="*/ 79 h 79"/>
                <a:gd name="T30" fmla="*/ 0 w 88"/>
                <a:gd name="T31" fmla="*/ 79 h 79"/>
                <a:gd name="T32" fmla="*/ 0 w 88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79">
                  <a:moveTo>
                    <a:pt x="0" y="0"/>
                  </a:moveTo>
                  <a:lnTo>
                    <a:pt x="30" y="0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58" y="0"/>
                  </a:lnTo>
                  <a:lnTo>
                    <a:pt x="88" y="0"/>
                  </a:lnTo>
                  <a:lnTo>
                    <a:pt x="88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6" y="79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B8637A86-FB13-4460-9927-03C903DF74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763" y="6127750"/>
              <a:ext cx="100013" cy="96838"/>
            </a:xfrm>
            <a:custGeom>
              <a:avLst/>
              <a:gdLst>
                <a:gd name="T0" fmla="*/ 90 w 297"/>
                <a:gd name="T1" fmla="*/ 167 h 291"/>
                <a:gd name="T2" fmla="*/ 152 w 297"/>
                <a:gd name="T3" fmla="*/ 230 h 291"/>
                <a:gd name="T4" fmla="*/ 203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2 w 297"/>
                <a:gd name="T15" fmla="*/ 167 h 291"/>
                <a:gd name="T16" fmla="*/ 90 w 297"/>
                <a:gd name="T17" fmla="*/ 167 h 291"/>
                <a:gd name="T18" fmla="*/ 202 w 297"/>
                <a:gd name="T19" fmla="*/ 117 h 291"/>
                <a:gd name="T20" fmla="*/ 149 w 297"/>
                <a:gd name="T21" fmla="*/ 61 h 291"/>
                <a:gd name="T22" fmla="*/ 90 w 297"/>
                <a:gd name="T23" fmla="*/ 117 h 291"/>
                <a:gd name="T24" fmla="*/ 202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0" y="167"/>
                  </a:moveTo>
                  <a:cubicBezTo>
                    <a:pt x="92" y="205"/>
                    <a:pt x="113" y="230"/>
                    <a:pt x="152" y="230"/>
                  </a:cubicBezTo>
                  <a:cubicBezTo>
                    <a:pt x="173" y="230"/>
                    <a:pt x="195" y="220"/>
                    <a:pt x="203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1" y="264"/>
                    <a:pt x="212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7" y="0"/>
                    <a:pt x="149" y="0"/>
                  </a:cubicBezTo>
                  <a:cubicBezTo>
                    <a:pt x="247" y="0"/>
                    <a:pt x="297" y="74"/>
                    <a:pt x="292" y="167"/>
                  </a:cubicBezTo>
                  <a:lnTo>
                    <a:pt x="90" y="167"/>
                  </a:lnTo>
                  <a:close/>
                  <a:moveTo>
                    <a:pt x="202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5" y="83"/>
                    <a:pt x="90" y="117"/>
                  </a:cubicBezTo>
                  <a:lnTo>
                    <a:pt x="202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0280C907-1F64-474A-B8AF-0FD8A79262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52538" y="6096000"/>
              <a:ext cx="93663" cy="128588"/>
            </a:xfrm>
            <a:custGeom>
              <a:avLst/>
              <a:gdLst>
                <a:gd name="T0" fmla="*/ 286 w 286"/>
                <a:gd name="T1" fmla="*/ 379 h 387"/>
                <a:gd name="T2" fmla="*/ 200 w 286"/>
                <a:gd name="T3" fmla="*/ 379 h 387"/>
                <a:gd name="T4" fmla="*/ 200 w 286"/>
                <a:gd name="T5" fmla="*/ 347 h 387"/>
                <a:gd name="T6" fmla="*/ 199 w 286"/>
                <a:gd name="T7" fmla="*/ 347 h 387"/>
                <a:gd name="T8" fmla="*/ 123 w 286"/>
                <a:gd name="T9" fmla="*/ 387 h 387"/>
                <a:gd name="T10" fmla="*/ 0 w 286"/>
                <a:gd name="T11" fmla="*/ 235 h 387"/>
                <a:gd name="T12" fmla="*/ 116 w 286"/>
                <a:gd name="T13" fmla="*/ 96 h 387"/>
                <a:gd name="T14" fmla="*/ 195 w 286"/>
                <a:gd name="T15" fmla="*/ 133 h 387"/>
                <a:gd name="T16" fmla="*/ 196 w 286"/>
                <a:gd name="T17" fmla="*/ 133 h 387"/>
                <a:gd name="T18" fmla="*/ 196 w 286"/>
                <a:gd name="T19" fmla="*/ 0 h 387"/>
                <a:gd name="T20" fmla="*/ 286 w 286"/>
                <a:gd name="T21" fmla="*/ 0 h 387"/>
                <a:gd name="T22" fmla="*/ 286 w 286"/>
                <a:gd name="T23" fmla="*/ 379 h 387"/>
                <a:gd name="T24" fmla="*/ 90 w 286"/>
                <a:gd name="T25" fmla="*/ 238 h 387"/>
                <a:gd name="T26" fmla="*/ 146 w 286"/>
                <a:gd name="T27" fmla="*/ 318 h 387"/>
                <a:gd name="T28" fmla="*/ 199 w 286"/>
                <a:gd name="T29" fmla="*/ 241 h 387"/>
                <a:gd name="T30" fmla="*/ 146 w 286"/>
                <a:gd name="T31" fmla="*/ 165 h 387"/>
                <a:gd name="T32" fmla="*/ 90 w 286"/>
                <a:gd name="T33" fmla="*/ 23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6" h="387">
                  <a:moveTo>
                    <a:pt x="286" y="379"/>
                  </a:moveTo>
                  <a:cubicBezTo>
                    <a:pt x="200" y="379"/>
                    <a:pt x="200" y="379"/>
                    <a:pt x="200" y="379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199" y="347"/>
                    <a:pt x="199" y="347"/>
                    <a:pt x="199" y="347"/>
                  </a:cubicBezTo>
                  <a:cubicBezTo>
                    <a:pt x="182" y="373"/>
                    <a:pt x="155" y="387"/>
                    <a:pt x="123" y="387"/>
                  </a:cubicBezTo>
                  <a:cubicBezTo>
                    <a:pt x="37" y="387"/>
                    <a:pt x="0" y="313"/>
                    <a:pt x="0" y="235"/>
                  </a:cubicBezTo>
                  <a:cubicBezTo>
                    <a:pt x="0" y="164"/>
                    <a:pt x="38" y="96"/>
                    <a:pt x="116" y="96"/>
                  </a:cubicBezTo>
                  <a:cubicBezTo>
                    <a:pt x="150" y="96"/>
                    <a:pt x="176" y="108"/>
                    <a:pt x="195" y="133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86" y="0"/>
                    <a:pt x="286" y="0"/>
                    <a:pt x="286" y="0"/>
                  </a:cubicBezTo>
                  <a:lnTo>
                    <a:pt x="286" y="379"/>
                  </a:lnTo>
                  <a:close/>
                  <a:moveTo>
                    <a:pt x="90" y="238"/>
                  </a:moveTo>
                  <a:cubicBezTo>
                    <a:pt x="90" y="276"/>
                    <a:pt x="104" y="318"/>
                    <a:pt x="146" y="318"/>
                  </a:cubicBezTo>
                  <a:cubicBezTo>
                    <a:pt x="190" y="318"/>
                    <a:pt x="199" y="276"/>
                    <a:pt x="199" y="241"/>
                  </a:cubicBezTo>
                  <a:cubicBezTo>
                    <a:pt x="199" y="201"/>
                    <a:pt x="185" y="165"/>
                    <a:pt x="146" y="165"/>
                  </a:cubicBezTo>
                  <a:cubicBezTo>
                    <a:pt x="104" y="165"/>
                    <a:pt x="90" y="203"/>
                    <a:pt x="90" y="2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4A485304-C93C-4073-8D44-F80ADC736F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573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CB945C56-4554-4683-8637-CFC30E6489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93825" y="6127750"/>
              <a:ext cx="93663" cy="96838"/>
            </a:xfrm>
            <a:custGeom>
              <a:avLst/>
              <a:gdLst>
                <a:gd name="T0" fmla="*/ 12 w 281"/>
                <a:gd name="T1" fmla="*/ 92 h 291"/>
                <a:gd name="T2" fmla="*/ 55 w 281"/>
                <a:gd name="T3" fmla="*/ 19 h 291"/>
                <a:gd name="T4" fmla="*/ 142 w 281"/>
                <a:gd name="T5" fmla="*/ 0 h 291"/>
                <a:gd name="T6" fmla="*/ 271 w 281"/>
                <a:gd name="T7" fmla="*/ 92 h 291"/>
                <a:gd name="T8" fmla="*/ 271 w 281"/>
                <a:gd name="T9" fmla="*/ 213 h 291"/>
                <a:gd name="T10" fmla="*/ 281 w 281"/>
                <a:gd name="T11" fmla="*/ 283 h 291"/>
                <a:gd name="T12" fmla="*/ 191 w 281"/>
                <a:gd name="T13" fmla="*/ 283 h 291"/>
                <a:gd name="T14" fmla="*/ 185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1 w 281"/>
                <a:gd name="T21" fmla="*/ 112 h 291"/>
                <a:gd name="T22" fmla="*/ 185 w 281"/>
                <a:gd name="T23" fmla="*/ 87 h 291"/>
                <a:gd name="T24" fmla="*/ 141 w 281"/>
                <a:gd name="T25" fmla="*/ 58 h 291"/>
                <a:gd name="T26" fmla="*/ 96 w 281"/>
                <a:gd name="T27" fmla="*/ 92 h 291"/>
                <a:gd name="T28" fmla="*/ 12 w 281"/>
                <a:gd name="T29" fmla="*/ 92 h 291"/>
                <a:gd name="T30" fmla="*/ 128 w 281"/>
                <a:gd name="T31" fmla="*/ 235 h 291"/>
                <a:gd name="T32" fmla="*/ 184 w 281"/>
                <a:gd name="T33" fmla="*/ 154 h 291"/>
                <a:gd name="T34" fmla="*/ 128 w 281"/>
                <a:gd name="T35" fmla="*/ 169 h 291"/>
                <a:gd name="T36" fmla="*/ 91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2" y="92"/>
                  </a:moveTo>
                  <a:cubicBezTo>
                    <a:pt x="13" y="56"/>
                    <a:pt x="30" y="33"/>
                    <a:pt x="55" y="19"/>
                  </a:cubicBezTo>
                  <a:cubicBezTo>
                    <a:pt x="79" y="5"/>
                    <a:pt x="111" y="0"/>
                    <a:pt x="142" y="0"/>
                  </a:cubicBezTo>
                  <a:cubicBezTo>
                    <a:pt x="208" y="0"/>
                    <a:pt x="271" y="14"/>
                    <a:pt x="271" y="92"/>
                  </a:cubicBezTo>
                  <a:cubicBezTo>
                    <a:pt x="271" y="213"/>
                    <a:pt x="271" y="213"/>
                    <a:pt x="271" y="213"/>
                  </a:cubicBezTo>
                  <a:cubicBezTo>
                    <a:pt x="271" y="236"/>
                    <a:pt x="271" y="261"/>
                    <a:pt x="281" y="283"/>
                  </a:cubicBezTo>
                  <a:cubicBezTo>
                    <a:pt x="191" y="283"/>
                    <a:pt x="191" y="283"/>
                    <a:pt x="191" y="283"/>
                  </a:cubicBezTo>
                  <a:cubicBezTo>
                    <a:pt x="187" y="275"/>
                    <a:pt x="186" y="266"/>
                    <a:pt x="185" y="257"/>
                  </a:cubicBezTo>
                  <a:cubicBezTo>
                    <a:pt x="162" y="282"/>
                    <a:pt x="127" y="291"/>
                    <a:pt x="94" y="291"/>
                  </a:cubicBezTo>
                  <a:cubicBezTo>
                    <a:pt x="42" y="291"/>
                    <a:pt x="0" y="265"/>
                    <a:pt x="0" y="208"/>
                  </a:cubicBezTo>
                  <a:cubicBezTo>
                    <a:pt x="0" y="118"/>
                    <a:pt x="98" y="125"/>
                    <a:pt x="161" y="112"/>
                  </a:cubicBezTo>
                  <a:cubicBezTo>
                    <a:pt x="176" y="109"/>
                    <a:pt x="185" y="104"/>
                    <a:pt x="185" y="87"/>
                  </a:cubicBezTo>
                  <a:cubicBezTo>
                    <a:pt x="185" y="66"/>
                    <a:pt x="160" y="58"/>
                    <a:pt x="141" y="58"/>
                  </a:cubicBezTo>
                  <a:cubicBezTo>
                    <a:pt x="116" y="58"/>
                    <a:pt x="100" y="69"/>
                    <a:pt x="96" y="92"/>
                  </a:cubicBezTo>
                  <a:lnTo>
                    <a:pt x="12" y="92"/>
                  </a:lnTo>
                  <a:close/>
                  <a:moveTo>
                    <a:pt x="128" y="235"/>
                  </a:moveTo>
                  <a:cubicBezTo>
                    <a:pt x="172" y="235"/>
                    <a:pt x="186" y="211"/>
                    <a:pt x="184" y="154"/>
                  </a:cubicBezTo>
                  <a:cubicBezTo>
                    <a:pt x="171" y="162"/>
                    <a:pt x="148" y="164"/>
                    <a:pt x="128" y="169"/>
                  </a:cubicBezTo>
                  <a:cubicBezTo>
                    <a:pt x="108" y="174"/>
                    <a:pt x="91" y="182"/>
                    <a:pt x="91" y="204"/>
                  </a:cubicBezTo>
                  <a:cubicBezTo>
                    <a:pt x="91" y="226"/>
                    <a:pt x="108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D0D64558-33D7-4E8C-8B58-17F750C1DD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38288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5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70 w 89"/>
                <a:gd name="T15" fmla="*/ 79 h 79"/>
                <a:gd name="T16" fmla="*/ 70 w 89"/>
                <a:gd name="T17" fmla="*/ 19 h 79"/>
                <a:gd name="T18" fmla="*/ 69 w 89"/>
                <a:gd name="T19" fmla="*/ 19 h 79"/>
                <a:gd name="T20" fmla="*/ 53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70" y="79"/>
                  </a:lnTo>
                  <a:lnTo>
                    <a:pt x="70" y="19"/>
                  </a:lnTo>
                  <a:lnTo>
                    <a:pt x="69" y="19"/>
                  </a:lnTo>
                  <a:lnTo>
                    <a:pt x="53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F02D34C0-AE0D-4044-A66E-673B3D590B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87513" y="6127750"/>
              <a:ext cx="98425" cy="96838"/>
            </a:xfrm>
            <a:custGeom>
              <a:avLst/>
              <a:gdLst>
                <a:gd name="T0" fmla="*/ 91 w 297"/>
                <a:gd name="T1" fmla="*/ 167 h 291"/>
                <a:gd name="T2" fmla="*/ 152 w 297"/>
                <a:gd name="T3" fmla="*/ 230 h 291"/>
                <a:gd name="T4" fmla="*/ 204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3 w 297"/>
                <a:gd name="T15" fmla="*/ 167 h 291"/>
                <a:gd name="T16" fmla="*/ 91 w 297"/>
                <a:gd name="T17" fmla="*/ 167 h 291"/>
                <a:gd name="T18" fmla="*/ 203 w 297"/>
                <a:gd name="T19" fmla="*/ 117 h 291"/>
                <a:gd name="T20" fmla="*/ 149 w 297"/>
                <a:gd name="T21" fmla="*/ 61 h 291"/>
                <a:gd name="T22" fmla="*/ 91 w 297"/>
                <a:gd name="T23" fmla="*/ 117 h 291"/>
                <a:gd name="T24" fmla="*/ 203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1" y="167"/>
                  </a:moveTo>
                  <a:cubicBezTo>
                    <a:pt x="92" y="205"/>
                    <a:pt x="114" y="230"/>
                    <a:pt x="152" y="230"/>
                  </a:cubicBezTo>
                  <a:cubicBezTo>
                    <a:pt x="174" y="230"/>
                    <a:pt x="195" y="220"/>
                    <a:pt x="204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2" y="264"/>
                    <a:pt x="213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8" y="0"/>
                    <a:pt x="149" y="0"/>
                  </a:cubicBezTo>
                  <a:cubicBezTo>
                    <a:pt x="248" y="0"/>
                    <a:pt x="297" y="74"/>
                    <a:pt x="293" y="167"/>
                  </a:cubicBezTo>
                  <a:lnTo>
                    <a:pt x="91" y="167"/>
                  </a:lnTo>
                  <a:close/>
                  <a:moveTo>
                    <a:pt x="203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6" y="83"/>
                    <a:pt x="91" y="117"/>
                  </a:cubicBezTo>
                  <a:lnTo>
                    <a:pt x="203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" name="Freeform 25">
              <a:extLst>
                <a:ext uri="{FF2B5EF4-FFF2-40B4-BE49-F238E27FC236}">
                  <a16:creationId xmlns:a16="http://schemas.microsoft.com/office/drawing/2014/main" id="{FD1D8BD6-9384-4AF7-996C-3FD339E247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4350" y="6102350"/>
              <a:ext cx="63500" cy="120650"/>
            </a:xfrm>
            <a:custGeom>
              <a:avLst/>
              <a:gdLst>
                <a:gd name="T0" fmla="*/ 192 w 192"/>
                <a:gd name="T1" fmla="*/ 142 h 362"/>
                <a:gd name="T2" fmla="*/ 136 w 192"/>
                <a:gd name="T3" fmla="*/ 142 h 362"/>
                <a:gd name="T4" fmla="*/ 136 w 192"/>
                <a:gd name="T5" fmla="*/ 267 h 362"/>
                <a:gd name="T6" fmla="*/ 169 w 192"/>
                <a:gd name="T7" fmla="*/ 294 h 362"/>
                <a:gd name="T8" fmla="*/ 192 w 192"/>
                <a:gd name="T9" fmla="*/ 293 h 362"/>
                <a:gd name="T10" fmla="*/ 192 w 192"/>
                <a:gd name="T11" fmla="*/ 359 h 362"/>
                <a:gd name="T12" fmla="*/ 143 w 192"/>
                <a:gd name="T13" fmla="*/ 362 h 362"/>
                <a:gd name="T14" fmla="*/ 46 w 192"/>
                <a:gd name="T15" fmla="*/ 265 h 362"/>
                <a:gd name="T16" fmla="*/ 46 w 192"/>
                <a:gd name="T17" fmla="*/ 142 h 362"/>
                <a:gd name="T18" fmla="*/ 0 w 192"/>
                <a:gd name="T19" fmla="*/ 142 h 362"/>
                <a:gd name="T20" fmla="*/ 0 w 192"/>
                <a:gd name="T21" fmla="*/ 84 h 362"/>
                <a:gd name="T22" fmla="*/ 46 w 192"/>
                <a:gd name="T23" fmla="*/ 84 h 362"/>
                <a:gd name="T24" fmla="*/ 46 w 192"/>
                <a:gd name="T25" fmla="*/ 0 h 362"/>
                <a:gd name="T26" fmla="*/ 136 w 192"/>
                <a:gd name="T27" fmla="*/ 0 h 362"/>
                <a:gd name="T28" fmla="*/ 136 w 192"/>
                <a:gd name="T29" fmla="*/ 84 h 362"/>
                <a:gd name="T30" fmla="*/ 192 w 192"/>
                <a:gd name="T31" fmla="*/ 84 h 362"/>
                <a:gd name="T32" fmla="*/ 192 w 192"/>
                <a:gd name="T33" fmla="*/ 14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362">
                  <a:moveTo>
                    <a:pt x="192" y="142"/>
                  </a:moveTo>
                  <a:cubicBezTo>
                    <a:pt x="136" y="142"/>
                    <a:pt x="136" y="142"/>
                    <a:pt x="136" y="142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36" y="289"/>
                    <a:pt x="149" y="294"/>
                    <a:pt x="169" y="294"/>
                  </a:cubicBezTo>
                  <a:cubicBezTo>
                    <a:pt x="176" y="294"/>
                    <a:pt x="184" y="293"/>
                    <a:pt x="192" y="293"/>
                  </a:cubicBezTo>
                  <a:cubicBezTo>
                    <a:pt x="192" y="359"/>
                    <a:pt x="192" y="359"/>
                    <a:pt x="192" y="359"/>
                  </a:cubicBezTo>
                  <a:cubicBezTo>
                    <a:pt x="176" y="360"/>
                    <a:pt x="159" y="362"/>
                    <a:pt x="143" y="362"/>
                  </a:cubicBezTo>
                  <a:cubicBezTo>
                    <a:pt x="66" y="362"/>
                    <a:pt x="46" y="340"/>
                    <a:pt x="46" y="26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84"/>
                    <a:pt x="136" y="84"/>
                    <a:pt x="136" y="84"/>
                  </a:cubicBezTo>
                  <a:cubicBezTo>
                    <a:pt x="192" y="84"/>
                    <a:pt x="192" y="84"/>
                    <a:pt x="192" y="84"/>
                  </a:cubicBezTo>
                  <a:lnTo>
                    <a:pt x="192" y="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F092E5C2-58E1-4907-8CF1-D875912586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5788" y="6127750"/>
              <a:ext cx="65088" cy="93663"/>
            </a:xfrm>
            <a:custGeom>
              <a:avLst/>
              <a:gdLst>
                <a:gd name="T0" fmla="*/ 0 w 193"/>
                <a:gd name="T1" fmla="*/ 6 h 281"/>
                <a:gd name="T2" fmla="*/ 88 w 193"/>
                <a:gd name="T3" fmla="*/ 6 h 281"/>
                <a:gd name="T4" fmla="*/ 88 w 193"/>
                <a:gd name="T5" fmla="*/ 54 h 281"/>
                <a:gd name="T6" fmla="*/ 89 w 193"/>
                <a:gd name="T7" fmla="*/ 54 h 281"/>
                <a:gd name="T8" fmla="*/ 172 w 193"/>
                <a:gd name="T9" fmla="*/ 0 h 281"/>
                <a:gd name="T10" fmla="*/ 193 w 193"/>
                <a:gd name="T11" fmla="*/ 2 h 281"/>
                <a:gd name="T12" fmla="*/ 193 w 193"/>
                <a:gd name="T13" fmla="*/ 85 h 281"/>
                <a:gd name="T14" fmla="*/ 158 w 193"/>
                <a:gd name="T15" fmla="*/ 79 h 281"/>
                <a:gd name="T16" fmla="*/ 90 w 193"/>
                <a:gd name="T17" fmla="*/ 145 h 281"/>
                <a:gd name="T18" fmla="*/ 90 w 193"/>
                <a:gd name="T19" fmla="*/ 281 h 281"/>
                <a:gd name="T20" fmla="*/ 0 w 193"/>
                <a:gd name="T21" fmla="*/ 281 h 281"/>
                <a:gd name="T22" fmla="*/ 0 w 193"/>
                <a:gd name="T23" fmla="*/ 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281">
                  <a:moveTo>
                    <a:pt x="0" y="6"/>
                  </a:moveTo>
                  <a:cubicBezTo>
                    <a:pt x="88" y="6"/>
                    <a:pt x="88" y="6"/>
                    <a:pt x="88" y="6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102" y="19"/>
                    <a:pt x="133" y="0"/>
                    <a:pt x="172" y="0"/>
                  </a:cubicBezTo>
                  <a:cubicBezTo>
                    <a:pt x="179" y="0"/>
                    <a:pt x="186" y="1"/>
                    <a:pt x="193" y="2"/>
                  </a:cubicBezTo>
                  <a:cubicBezTo>
                    <a:pt x="193" y="85"/>
                    <a:pt x="193" y="85"/>
                    <a:pt x="193" y="85"/>
                  </a:cubicBezTo>
                  <a:cubicBezTo>
                    <a:pt x="181" y="81"/>
                    <a:pt x="171" y="79"/>
                    <a:pt x="158" y="79"/>
                  </a:cubicBezTo>
                  <a:cubicBezTo>
                    <a:pt x="114" y="79"/>
                    <a:pt x="90" y="110"/>
                    <a:pt x="90" y="145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0" y="281"/>
                    <a:pt x="0" y="281"/>
                    <a:pt x="0" y="281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04686304-731D-4C81-9933-35E3DFED88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288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716A412C-6319-4925-902F-8B2AE529A2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6913" y="6127750"/>
              <a:ext cx="93663" cy="96838"/>
            </a:xfrm>
            <a:custGeom>
              <a:avLst/>
              <a:gdLst>
                <a:gd name="T0" fmla="*/ 193 w 283"/>
                <a:gd name="T1" fmla="*/ 108 h 291"/>
                <a:gd name="T2" fmla="*/ 149 w 283"/>
                <a:gd name="T3" fmla="*/ 69 h 291"/>
                <a:gd name="T4" fmla="*/ 90 w 283"/>
                <a:gd name="T5" fmla="*/ 150 h 291"/>
                <a:gd name="T6" fmla="*/ 144 w 283"/>
                <a:gd name="T7" fmla="*/ 222 h 291"/>
                <a:gd name="T8" fmla="*/ 195 w 283"/>
                <a:gd name="T9" fmla="*/ 175 h 291"/>
                <a:gd name="T10" fmla="*/ 283 w 283"/>
                <a:gd name="T11" fmla="*/ 175 h 291"/>
                <a:gd name="T12" fmla="*/ 144 w 283"/>
                <a:gd name="T13" fmla="*/ 291 h 291"/>
                <a:gd name="T14" fmla="*/ 0 w 283"/>
                <a:gd name="T15" fmla="*/ 150 h 291"/>
                <a:gd name="T16" fmla="*/ 144 w 283"/>
                <a:gd name="T17" fmla="*/ 0 h 291"/>
                <a:gd name="T18" fmla="*/ 280 w 283"/>
                <a:gd name="T19" fmla="*/ 108 h 291"/>
                <a:gd name="T20" fmla="*/ 193 w 283"/>
                <a:gd name="T21" fmla="*/ 108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3" h="291">
                  <a:moveTo>
                    <a:pt x="193" y="108"/>
                  </a:moveTo>
                  <a:cubicBezTo>
                    <a:pt x="192" y="85"/>
                    <a:pt x="171" y="69"/>
                    <a:pt x="149" y="69"/>
                  </a:cubicBezTo>
                  <a:cubicBezTo>
                    <a:pt x="98" y="69"/>
                    <a:pt x="90" y="112"/>
                    <a:pt x="90" y="150"/>
                  </a:cubicBezTo>
                  <a:cubicBezTo>
                    <a:pt x="90" y="185"/>
                    <a:pt x="105" y="222"/>
                    <a:pt x="144" y="222"/>
                  </a:cubicBezTo>
                  <a:cubicBezTo>
                    <a:pt x="175" y="222"/>
                    <a:pt x="191" y="204"/>
                    <a:pt x="195" y="175"/>
                  </a:cubicBezTo>
                  <a:cubicBezTo>
                    <a:pt x="283" y="175"/>
                    <a:pt x="283" y="175"/>
                    <a:pt x="283" y="175"/>
                  </a:cubicBezTo>
                  <a:cubicBezTo>
                    <a:pt x="275" y="249"/>
                    <a:pt x="218" y="291"/>
                    <a:pt x="144" y="291"/>
                  </a:cubicBezTo>
                  <a:cubicBezTo>
                    <a:pt x="61" y="291"/>
                    <a:pt x="0" y="234"/>
                    <a:pt x="0" y="150"/>
                  </a:cubicBezTo>
                  <a:cubicBezTo>
                    <a:pt x="0" y="62"/>
                    <a:pt x="56" y="0"/>
                    <a:pt x="144" y="0"/>
                  </a:cubicBezTo>
                  <a:cubicBezTo>
                    <a:pt x="213" y="0"/>
                    <a:pt x="274" y="36"/>
                    <a:pt x="280" y="108"/>
                  </a:cubicBezTo>
                  <a:lnTo>
                    <a:pt x="193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6B2474BC-3B05-4EFB-A2B9-4944F34591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65338" y="6127750"/>
              <a:ext cx="88900" cy="96838"/>
            </a:xfrm>
            <a:custGeom>
              <a:avLst/>
              <a:gdLst>
                <a:gd name="T0" fmla="*/ 86 w 267"/>
                <a:gd name="T1" fmla="*/ 192 h 291"/>
                <a:gd name="T2" fmla="*/ 101 w 267"/>
                <a:gd name="T3" fmla="*/ 223 h 291"/>
                <a:gd name="T4" fmla="*/ 135 w 267"/>
                <a:gd name="T5" fmla="*/ 233 h 291"/>
                <a:gd name="T6" fmla="*/ 177 w 267"/>
                <a:gd name="T7" fmla="*/ 203 h 291"/>
                <a:gd name="T8" fmla="*/ 133 w 267"/>
                <a:gd name="T9" fmla="*/ 174 h 291"/>
                <a:gd name="T10" fmla="*/ 5 w 267"/>
                <a:gd name="T11" fmla="*/ 84 h 291"/>
                <a:gd name="T12" fmla="*/ 131 w 267"/>
                <a:gd name="T13" fmla="*/ 0 h 291"/>
                <a:gd name="T14" fmla="*/ 258 w 267"/>
                <a:gd name="T15" fmla="*/ 89 h 291"/>
                <a:gd name="T16" fmla="*/ 174 w 267"/>
                <a:gd name="T17" fmla="*/ 89 h 291"/>
                <a:gd name="T18" fmla="*/ 163 w 267"/>
                <a:gd name="T19" fmla="*/ 65 h 291"/>
                <a:gd name="T20" fmla="*/ 134 w 267"/>
                <a:gd name="T21" fmla="*/ 58 h 291"/>
                <a:gd name="T22" fmla="*/ 95 w 267"/>
                <a:gd name="T23" fmla="*/ 79 h 291"/>
                <a:gd name="T24" fmla="*/ 197 w 267"/>
                <a:gd name="T25" fmla="*/ 118 h 291"/>
                <a:gd name="T26" fmla="*/ 267 w 267"/>
                <a:gd name="T27" fmla="*/ 193 h 291"/>
                <a:gd name="T28" fmla="*/ 135 w 267"/>
                <a:gd name="T29" fmla="*/ 291 h 291"/>
                <a:gd name="T30" fmla="*/ 0 w 267"/>
                <a:gd name="T31" fmla="*/ 192 h 291"/>
                <a:gd name="T32" fmla="*/ 86 w 267"/>
                <a:gd name="T33" fmla="*/ 192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291">
                  <a:moveTo>
                    <a:pt x="86" y="192"/>
                  </a:moveTo>
                  <a:cubicBezTo>
                    <a:pt x="86" y="206"/>
                    <a:pt x="92" y="216"/>
                    <a:pt x="101" y="223"/>
                  </a:cubicBezTo>
                  <a:cubicBezTo>
                    <a:pt x="110" y="230"/>
                    <a:pt x="122" y="233"/>
                    <a:pt x="135" y="233"/>
                  </a:cubicBezTo>
                  <a:cubicBezTo>
                    <a:pt x="152" y="233"/>
                    <a:pt x="177" y="225"/>
                    <a:pt x="177" y="203"/>
                  </a:cubicBezTo>
                  <a:cubicBezTo>
                    <a:pt x="177" y="182"/>
                    <a:pt x="149" y="178"/>
                    <a:pt x="133" y="174"/>
                  </a:cubicBezTo>
                  <a:cubicBezTo>
                    <a:pt x="76" y="160"/>
                    <a:pt x="5" y="158"/>
                    <a:pt x="5" y="84"/>
                  </a:cubicBezTo>
                  <a:cubicBezTo>
                    <a:pt x="5" y="18"/>
                    <a:pt x="77" y="0"/>
                    <a:pt x="131" y="0"/>
                  </a:cubicBezTo>
                  <a:cubicBezTo>
                    <a:pt x="191" y="0"/>
                    <a:pt x="255" y="17"/>
                    <a:pt x="258" y="89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4" y="77"/>
                    <a:pt x="170" y="70"/>
                    <a:pt x="163" y="65"/>
                  </a:cubicBezTo>
                  <a:cubicBezTo>
                    <a:pt x="155" y="60"/>
                    <a:pt x="145" y="58"/>
                    <a:pt x="134" y="58"/>
                  </a:cubicBezTo>
                  <a:cubicBezTo>
                    <a:pt x="119" y="58"/>
                    <a:pt x="95" y="60"/>
                    <a:pt x="95" y="79"/>
                  </a:cubicBezTo>
                  <a:cubicBezTo>
                    <a:pt x="95" y="105"/>
                    <a:pt x="156" y="109"/>
                    <a:pt x="197" y="118"/>
                  </a:cubicBezTo>
                  <a:cubicBezTo>
                    <a:pt x="253" y="130"/>
                    <a:pt x="267" y="170"/>
                    <a:pt x="267" y="193"/>
                  </a:cubicBezTo>
                  <a:cubicBezTo>
                    <a:pt x="267" y="267"/>
                    <a:pt x="197" y="291"/>
                    <a:pt x="135" y="291"/>
                  </a:cubicBezTo>
                  <a:cubicBezTo>
                    <a:pt x="70" y="291"/>
                    <a:pt x="3" y="269"/>
                    <a:pt x="0" y="192"/>
                  </a:cubicBezTo>
                  <a:lnTo>
                    <a:pt x="86" y="1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012D7019-9677-4D9D-8CBE-43BF9B24AB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88225" y="0"/>
            <a:ext cx="4803775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034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+ Image (Light 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4600B-8466-465A-8FCA-072ECBA7C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66814"/>
            <a:ext cx="5323248" cy="1500187"/>
          </a:xfrm>
        </p:spPr>
        <p:txBody>
          <a:bodyPr anchor="b">
            <a:norm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FE2544-CCE1-494D-B26A-AD3024BF1813}"/>
              </a:ext>
            </a:extLst>
          </p:cNvPr>
          <p:cNvCxnSpPr/>
          <p:nvPr userDrawn="1"/>
        </p:nvCxnSpPr>
        <p:spPr>
          <a:xfrm>
            <a:off x="634344" y="2917717"/>
            <a:ext cx="52916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0912E9-1061-4675-ABCB-E73E5F2BE3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32162" y="5702131"/>
            <a:ext cx="904829" cy="684000"/>
            <a:chOff x="619125" y="5064125"/>
            <a:chExt cx="1535113" cy="1160463"/>
          </a:xfrm>
          <a:solidFill>
            <a:srgbClr val="FFFFFF"/>
          </a:solidFill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06EE7E97-01F2-45BE-AA9F-3050757790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3988" y="5064125"/>
              <a:ext cx="488950" cy="530225"/>
            </a:xfrm>
            <a:custGeom>
              <a:avLst/>
              <a:gdLst>
                <a:gd name="T0" fmla="*/ 1067 w 1469"/>
                <a:gd name="T1" fmla="*/ 581 h 1596"/>
                <a:gd name="T2" fmla="*/ 756 w 1469"/>
                <a:gd name="T3" fmla="*/ 343 h 1596"/>
                <a:gd name="T4" fmla="*/ 396 w 1469"/>
                <a:gd name="T5" fmla="*/ 798 h 1596"/>
                <a:gd name="T6" fmla="*/ 756 w 1469"/>
                <a:gd name="T7" fmla="*/ 1252 h 1596"/>
                <a:gd name="T8" fmla="*/ 1067 w 1469"/>
                <a:gd name="T9" fmla="*/ 967 h 1596"/>
                <a:gd name="T10" fmla="*/ 1469 w 1469"/>
                <a:gd name="T11" fmla="*/ 967 h 1596"/>
                <a:gd name="T12" fmla="*/ 766 w 1469"/>
                <a:gd name="T13" fmla="*/ 1596 h 1596"/>
                <a:gd name="T14" fmla="*/ 0 w 1469"/>
                <a:gd name="T15" fmla="*/ 792 h 1596"/>
                <a:gd name="T16" fmla="*/ 766 w 1469"/>
                <a:gd name="T17" fmla="*/ 0 h 1596"/>
                <a:gd name="T18" fmla="*/ 1469 w 1469"/>
                <a:gd name="T19" fmla="*/ 581 h 1596"/>
                <a:gd name="T20" fmla="*/ 1067 w 1469"/>
                <a:gd name="T21" fmla="*/ 581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9" h="1596">
                  <a:moveTo>
                    <a:pt x="1067" y="581"/>
                  </a:moveTo>
                  <a:cubicBezTo>
                    <a:pt x="1046" y="428"/>
                    <a:pt x="925" y="343"/>
                    <a:pt x="756" y="343"/>
                  </a:cubicBezTo>
                  <a:cubicBezTo>
                    <a:pt x="497" y="343"/>
                    <a:pt x="396" y="571"/>
                    <a:pt x="396" y="798"/>
                  </a:cubicBezTo>
                  <a:cubicBezTo>
                    <a:pt x="396" y="1025"/>
                    <a:pt x="497" y="1252"/>
                    <a:pt x="756" y="1252"/>
                  </a:cubicBezTo>
                  <a:cubicBezTo>
                    <a:pt x="941" y="1252"/>
                    <a:pt x="1051" y="1147"/>
                    <a:pt x="1067" y="967"/>
                  </a:cubicBezTo>
                  <a:cubicBezTo>
                    <a:pt x="1469" y="967"/>
                    <a:pt x="1469" y="967"/>
                    <a:pt x="1469" y="967"/>
                  </a:cubicBezTo>
                  <a:cubicBezTo>
                    <a:pt x="1448" y="1363"/>
                    <a:pt x="1157" y="1596"/>
                    <a:pt x="766" y="1596"/>
                  </a:cubicBezTo>
                  <a:cubicBezTo>
                    <a:pt x="301" y="1596"/>
                    <a:pt x="0" y="1242"/>
                    <a:pt x="0" y="792"/>
                  </a:cubicBezTo>
                  <a:cubicBezTo>
                    <a:pt x="0" y="354"/>
                    <a:pt x="301" y="0"/>
                    <a:pt x="766" y="0"/>
                  </a:cubicBezTo>
                  <a:cubicBezTo>
                    <a:pt x="1099" y="0"/>
                    <a:pt x="1458" y="211"/>
                    <a:pt x="1469" y="581"/>
                  </a:cubicBezTo>
                  <a:lnTo>
                    <a:pt x="1067" y="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49E78484-930F-4892-994C-CB2379B7C5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9788" y="5581650"/>
              <a:ext cx="385763" cy="339725"/>
            </a:xfrm>
            <a:custGeom>
              <a:avLst/>
              <a:gdLst>
                <a:gd name="T0" fmla="*/ 2 w 243"/>
                <a:gd name="T1" fmla="*/ 0 h 214"/>
                <a:gd name="T2" fmla="*/ 85 w 243"/>
                <a:gd name="T3" fmla="*/ 0 h 214"/>
                <a:gd name="T4" fmla="*/ 122 w 243"/>
                <a:gd name="T5" fmla="*/ 142 h 214"/>
                <a:gd name="T6" fmla="*/ 123 w 243"/>
                <a:gd name="T7" fmla="*/ 142 h 214"/>
                <a:gd name="T8" fmla="*/ 159 w 243"/>
                <a:gd name="T9" fmla="*/ 0 h 214"/>
                <a:gd name="T10" fmla="*/ 243 w 243"/>
                <a:gd name="T11" fmla="*/ 0 h 214"/>
                <a:gd name="T12" fmla="*/ 243 w 243"/>
                <a:gd name="T13" fmla="*/ 214 h 214"/>
                <a:gd name="T14" fmla="*/ 189 w 243"/>
                <a:gd name="T15" fmla="*/ 214 h 214"/>
                <a:gd name="T16" fmla="*/ 189 w 243"/>
                <a:gd name="T17" fmla="*/ 52 h 214"/>
                <a:gd name="T18" fmla="*/ 188 w 243"/>
                <a:gd name="T19" fmla="*/ 52 h 214"/>
                <a:gd name="T20" fmla="*/ 143 w 243"/>
                <a:gd name="T21" fmla="*/ 214 h 214"/>
                <a:gd name="T22" fmla="*/ 99 w 243"/>
                <a:gd name="T23" fmla="*/ 214 h 214"/>
                <a:gd name="T24" fmla="*/ 54 w 243"/>
                <a:gd name="T25" fmla="*/ 52 h 214"/>
                <a:gd name="T26" fmla="*/ 53 w 243"/>
                <a:gd name="T27" fmla="*/ 52 h 214"/>
                <a:gd name="T28" fmla="*/ 53 w 243"/>
                <a:gd name="T29" fmla="*/ 214 h 214"/>
                <a:gd name="T30" fmla="*/ 0 w 243"/>
                <a:gd name="T31" fmla="*/ 214 h 214"/>
                <a:gd name="T32" fmla="*/ 0 w 243"/>
                <a:gd name="T33" fmla="*/ 0 h 214"/>
                <a:gd name="T34" fmla="*/ 2 w 243"/>
                <a:gd name="T3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3" h="214">
                  <a:moveTo>
                    <a:pt x="2" y="0"/>
                  </a:moveTo>
                  <a:lnTo>
                    <a:pt x="85" y="0"/>
                  </a:lnTo>
                  <a:lnTo>
                    <a:pt x="122" y="142"/>
                  </a:lnTo>
                  <a:lnTo>
                    <a:pt x="123" y="142"/>
                  </a:lnTo>
                  <a:lnTo>
                    <a:pt x="159" y="0"/>
                  </a:lnTo>
                  <a:lnTo>
                    <a:pt x="243" y="0"/>
                  </a:lnTo>
                  <a:lnTo>
                    <a:pt x="243" y="214"/>
                  </a:lnTo>
                  <a:lnTo>
                    <a:pt x="189" y="214"/>
                  </a:lnTo>
                  <a:lnTo>
                    <a:pt x="189" y="52"/>
                  </a:lnTo>
                  <a:lnTo>
                    <a:pt x="188" y="52"/>
                  </a:lnTo>
                  <a:lnTo>
                    <a:pt x="143" y="214"/>
                  </a:lnTo>
                  <a:lnTo>
                    <a:pt x="99" y="214"/>
                  </a:lnTo>
                  <a:lnTo>
                    <a:pt x="54" y="52"/>
                  </a:lnTo>
                  <a:lnTo>
                    <a:pt x="53" y="52"/>
                  </a:lnTo>
                  <a:lnTo>
                    <a:pt x="53" y="214"/>
                  </a:lnTo>
                  <a:lnTo>
                    <a:pt x="0" y="21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11B2243F-9B15-4EB8-9DA3-B426432FC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22375" y="5581650"/>
              <a:ext cx="347663" cy="339725"/>
            </a:xfrm>
            <a:custGeom>
              <a:avLst/>
              <a:gdLst>
                <a:gd name="T0" fmla="*/ 81 w 219"/>
                <a:gd name="T1" fmla="*/ 0 h 214"/>
                <a:gd name="T2" fmla="*/ 138 w 219"/>
                <a:gd name="T3" fmla="*/ 0 h 214"/>
                <a:gd name="T4" fmla="*/ 219 w 219"/>
                <a:gd name="T5" fmla="*/ 214 h 214"/>
                <a:gd name="T6" fmla="*/ 160 w 219"/>
                <a:gd name="T7" fmla="*/ 214 h 214"/>
                <a:gd name="T8" fmla="*/ 147 w 219"/>
                <a:gd name="T9" fmla="*/ 175 h 214"/>
                <a:gd name="T10" fmla="*/ 71 w 219"/>
                <a:gd name="T11" fmla="*/ 175 h 214"/>
                <a:gd name="T12" fmla="*/ 58 w 219"/>
                <a:gd name="T13" fmla="*/ 214 h 214"/>
                <a:gd name="T14" fmla="*/ 0 w 219"/>
                <a:gd name="T15" fmla="*/ 214 h 214"/>
                <a:gd name="T16" fmla="*/ 81 w 219"/>
                <a:gd name="T17" fmla="*/ 0 h 214"/>
                <a:gd name="T18" fmla="*/ 86 w 219"/>
                <a:gd name="T19" fmla="*/ 134 h 214"/>
                <a:gd name="T20" fmla="*/ 134 w 219"/>
                <a:gd name="T21" fmla="*/ 134 h 214"/>
                <a:gd name="T22" fmla="*/ 111 w 219"/>
                <a:gd name="T23" fmla="*/ 59 h 214"/>
                <a:gd name="T24" fmla="*/ 110 w 219"/>
                <a:gd name="T25" fmla="*/ 59 h 214"/>
                <a:gd name="T26" fmla="*/ 86 w 219"/>
                <a:gd name="T27" fmla="*/ 13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14">
                  <a:moveTo>
                    <a:pt x="81" y="0"/>
                  </a:moveTo>
                  <a:lnTo>
                    <a:pt x="138" y="0"/>
                  </a:lnTo>
                  <a:lnTo>
                    <a:pt x="219" y="214"/>
                  </a:lnTo>
                  <a:lnTo>
                    <a:pt x="160" y="214"/>
                  </a:lnTo>
                  <a:lnTo>
                    <a:pt x="147" y="175"/>
                  </a:lnTo>
                  <a:lnTo>
                    <a:pt x="71" y="175"/>
                  </a:lnTo>
                  <a:lnTo>
                    <a:pt x="58" y="214"/>
                  </a:lnTo>
                  <a:lnTo>
                    <a:pt x="0" y="214"/>
                  </a:lnTo>
                  <a:lnTo>
                    <a:pt x="81" y="0"/>
                  </a:lnTo>
                  <a:close/>
                  <a:moveTo>
                    <a:pt x="86" y="134"/>
                  </a:moveTo>
                  <a:lnTo>
                    <a:pt x="134" y="134"/>
                  </a:lnTo>
                  <a:lnTo>
                    <a:pt x="111" y="59"/>
                  </a:lnTo>
                  <a:lnTo>
                    <a:pt x="110" y="59"/>
                  </a:lnTo>
                  <a:lnTo>
                    <a:pt x="8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" name="Rectangle 8">
              <a:extLst>
                <a:ext uri="{FF2B5EF4-FFF2-40B4-BE49-F238E27FC236}">
                  <a16:creationId xmlns:a16="http://schemas.microsoft.com/office/drawing/2014/main" id="{3E83789B-73CD-4D6A-AA45-8A1AB4F9970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70038" y="5581650"/>
              <a:ext cx="88900" cy="3397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AAD2EE95-BEA2-4B50-AC3D-22EF2DB6FF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0213" y="5581650"/>
              <a:ext cx="249238" cy="341313"/>
            </a:xfrm>
            <a:custGeom>
              <a:avLst/>
              <a:gdLst>
                <a:gd name="T0" fmla="*/ 0 w 157"/>
                <a:gd name="T1" fmla="*/ 0 h 215"/>
                <a:gd name="T2" fmla="*/ 56 w 157"/>
                <a:gd name="T3" fmla="*/ 0 h 215"/>
                <a:gd name="T4" fmla="*/ 56 w 157"/>
                <a:gd name="T5" fmla="*/ 167 h 215"/>
                <a:gd name="T6" fmla="*/ 157 w 157"/>
                <a:gd name="T7" fmla="*/ 167 h 215"/>
                <a:gd name="T8" fmla="*/ 157 w 157"/>
                <a:gd name="T9" fmla="*/ 215 h 215"/>
                <a:gd name="T10" fmla="*/ 0 w 157"/>
                <a:gd name="T11" fmla="*/ 215 h 215"/>
                <a:gd name="T12" fmla="*/ 0 w 157"/>
                <a:gd name="T1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215">
                  <a:moveTo>
                    <a:pt x="0" y="0"/>
                  </a:moveTo>
                  <a:lnTo>
                    <a:pt x="56" y="0"/>
                  </a:lnTo>
                  <a:lnTo>
                    <a:pt x="56" y="167"/>
                  </a:lnTo>
                  <a:lnTo>
                    <a:pt x="157" y="167"/>
                  </a:lnTo>
                  <a:lnTo>
                    <a:pt x="157" y="215"/>
                  </a:lnTo>
                  <a:lnTo>
                    <a:pt x="0" y="2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B3EF3C97-452C-4A82-9132-2DB5966C9E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3313" y="5075238"/>
              <a:ext cx="133350" cy="74613"/>
            </a:xfrm>
            <a:custGeom>
              <a:avLst/>
              <a:gdLst>
                <a:gd name="T0" fmla="*/ 402 w 402"/>
                <a:gd name="T1" fmla="*/ 180 h 228"/>
                <a:gd name="T2" fmla="*/ 402 w 402"/>
                <a:gd name="T3" fmla="*/ 0 h 228"/>
                <a:gd name="T4" fmla="*/ 0 w 402"/>
                <a:gd name="T5" fmla="*/ 0 h 228"/>
                <a:gd name="T6" fmla="*/ 0 w 402"/>
                <a:gd name="T7" fmla="*/ 228 h 228"/>
                <a:gd name="T8" fmla="*/ 402 w 402"/>
                <a:gd name="T9" fmla="*/ 18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28">
                  <a:moveTo>
                    <a:pt x="402" y="18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0" y="189"/>
                    <a:pt x="266" y="172"/>
                    <a:pt x="402" y="18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3BC4318F-74B6-4923-AA32-AFE06371B6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79475" y="5180013"/>
              <a:ext cx="358775" cy="415925"/>
            </a:xfrm>
            <a:custGeom>
              <a:avLst/>
              <a:gdLst>
                <a:gd name="T0" fmla="*/ 671 w 1078"/>
                <a:gd name="T1" fmla="*/ 709 h 1253"/>
                <a:gd name="T2" fmla="*/ 528 w 1078"/>
                <a:gd name="T3" fmla="*/ 909 h 1253"/>
                <a:gd name="T4" fmla="*/ 375 w 1078"/>
                <a:gd name="T5" fmla="*/ 751 h 1253"/>
                <a:gd name="T6" fmla="*/ 375 w 1078"/>
                <a:gd name="T7" fmla="*/ 608 h 1253"/>
                <a:gd name="T8" fmla="*/ 0 w 1078"/>
                <a:gd name="T9" fmla="*/ 608 h 1253"/>
                <a:gd name="T10" fmla="*/ 0 w 1078"/>
                <a:gd name="T11" fmla="*/ 677 h 1253"/>
                <a:gd name="T12" fmla="*/ 539 w 1078"/>
                <a:gd name="T13" fmla="*/ 1253 h 1253"/>
                <a:gd name="T14" fmla="*/ 1078 w 1078"/>
                <a:gd name="T15" fmla="*/ 735 h 1253"/>
                <a:gd name="T16" fmla="*/ 1078 w 1078"/>
                <a:gd name="T17" fmla="*/ 0 h 1253"/>
                <a:gd name="T18" fmla="*/ 676 w 1078"/>
                <a:gd name="T19" fmla="*/ 180 h 1253"/>
                <a:gd name="T20" fmla="*/ 676 w 1078"/>
                <a:gd name="T21" fmla="*/ 709 h 1253"/>
                <a:gd name="T22" fmla="*/ 671 w 1078"/>
                <a:gd name="T23" fmla="*/ 709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8" h="1253">
                  <a:moveTo>
                    <a:pt x="671" y="709"/>
                  </a:moveTo>
                  <a:cubicBezTo>
                    <a:pt x="671" y="857"/>
                    <a:pt x="618" y="909"/>
                    <a:pt x="528" y="909"/>
                  </a:cubicBezTo>
                  <a:cubicBezTo>
                    <a:pt x="428" y="909"/>
                    <a:pt x="375" y="851"/>
                    <a:pt x="375" y="751"/>
                  </a:cubicBezTo>
                  <a:cubicBezTo>
                    <a:pt x="375" y="608"/>
                    <a:pt x="375" y="608"/>
                    <a:pt x="375" y="608"/>
                  </a:cubicBezTo>
                  <a:cubicBezTo>
                    <a:pt x="0" y="608"/>
                    <a:pt x="0" y="608"/>
                    <a:pt x="0" y="608"/>
                  </a:cubicBezTo>
                  <a:cubicBezTo>
                    <a:pt x="0" y="677"/>
                    <a:pt x="0" y="677"/>
                    <a:pt x="0" y="677"/>
                  </a:cubicBezTo>
                  <a:cubicBezTo>
                    <a:pt x="0" y="1021"/>
                    <a:pt x="132" y="1253"/>
                    <a:pt x="539" y="1253"/>
                  </a:cubicBezTo>
                  <a:cubicBezTo>
                    <a:pt x="898" y="1253"/>
                    <a:pt x="1078" y="1079"/>
                    <a:pt x="1078" y="735"/>
                  </a:cubicBezTo>
                  <a:cubicBezTo>
                    <a:pt x="1078" y="0"/>
                    <a:pt x="1078" y="0"/>
                    <a:pt x="1078" y="0"/>
                  </a:cubicBezTo>
                  <a:cubicBezTo>
                    <a:pt x="930" y="22"/>
                    <a:pt x="791" y="84"/>
                    <a:pt x="676" y="180"/>
                  </a:cubicBezTo>
                  <a:cubicBezTo>
                    <a:pt x="676" y="709"/>
                    <a:pt x="676" y="709"/>
                    <a:pt x="676" y="709"/>
                  </a:cubicBezTo>
                  <a:lnTo>
                    <a:pt x="671" y="7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D4959FE8-16AB-4E74-83FD-006DFDE792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075238"/>
              <a:ext cx="133350" cy="112713"/>
            </a:xfrm>
            <a:custGeom>
              <a:avLst/>
              <a:gdLst>
                <a:gd name="T0" fmla="*/ 401 w 401"/>
                <a:gd name="T1" fmla="*/ 0 h 344"/>
                <a:gd name="T2" fmla="*/ 0 w 401"/>
                <a:gd name="T3" fmla="*/ 0 h 344"/>
                <a:gd name="T4" fmla="*/ 0 w 401"/>
                <a:gd name="T5" fmla="*/ 191 h 344"/>
                <a:gd name="T6" fmla="*/ 401 w 401"/>
                <a:gd name="T7" fmla="*/ 344 h 344"/>
                <a:gd name="T8" fmla="*/ 401 w 401"/>
                <a:gd name="T9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344">
                  <a:moveTo>
                    <a:pt x="40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44" y="210"/>
                    <a:pt x="281" y="263"/>
                    <a:pt x="401" y="344"/>
                  </a:cubicBezTo>
                  <a:lnTo>
                    <a:pt x="4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AEB1BB25-B31F-4BFD-AE3B-2F323C8A12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172075"/>
              <a:ext cx="133350" cy="412750"/>
            </a:xfrm>
            <a:custGeom>
              <a:avLst/>
              <a:gdLst>
                <a:gd name="T0" fmla="*/ 0 w 401"/>
                <a:gd name="T1" fmla="*/ 12 h 1243"/>
                <a:gd name="T2" fmla="*/ 0 w 401"/>
                <a:gd name="T3" fmla="*/ 1243 h 1243"/>
                <a:gd name="T4" fmla="*/ 401 w 401"/>
                <a:gd name="T5" fmla="*/ 1243 h 1243"/>
                <a:gd name="T6" fmla="*/ 401 w 401"/>
                <a:gd name="T7" fmla="*/ 70 h 1243"/>
                <a:gd name="T8" fmla="*/ 0 w 401"/>
                <a:gd name="T9" fmla="*/ 12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1243">
                  <a:moveTo>
                    <a:pt x="0" y="12"/>
                  </a:moveTo>
                  <a:cubicBezTo>
                    <a:pt x="0" y="1243"/>
                    <a:pt x="0" y="1243"/>
                    <a:pt x="0" y="1243"/>
                  </a:cubicBezTo>
                  <a:cubicBezTo>
                    <a:pt x="401" y="1243"/>
                    <a:pt x="401" y="1243"/>
                    <a:pt x="401" y="1243"/>
                  </a:cubicBezTo>
                  <a:cubicBezTo>
                    <a:pt x="401" y="70"/>
                    <a:pt x="401" y="70"/>
                    <a:pt x="401" y="70"/>
                  </a:cubicBezTo>
                  <a:cubicBezTo>
                    <a:pt x="274" y="20"/>
                    <a:pt x="136" y="0"/>
                    <a:pt x="0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8E5913D2-281E-43B8-8107-E5DC594788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125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4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69 w 89"/>
                <a:gd name="T15" fmla="*/ 79 h 79"/>
                <a:gd name="T16" fmla="*/ 69 w 89"/>
                <a:gd name="T17" fmla="*/ 19 h 79"/>
                <a:gd name="T18" fmla="*/ 69 w 89"/>
                <a:gd name="T19" fmla="*/ 19 h 79"/>
                <a:gd name="T20" fmla="*/ 52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ABF11DCD-D538-4FF8-8299-E99667BA5B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6763" y="6127750"/>
              <a:ext cx="93663" cy="96838"/>
            </a:xfrm>
            <a:custGeom>
              <a:avLst/>
              <a:gdLst>
                <a:gd name="T0" fmla="*/ 11 w 281"/>
                <a:gd name="T1" fmla="*/ 92 h 291"/>
                <a:gd name="T2" fmla="*/ 54 w 281"/>
                <a:gd name="T3" fmla="*/ 19 h 291"/>
                <a:gd name="T4" fmla="*/ 141 w 281"/>
                <a:gd name="T5" fmla="*/ 0 h 291"/>
                <a:gd name="T6" fmla="*/ 270 w 281"/>
                <a:gd name="T7" fmla="*/ 92 h 291"/>
                <a:gd name="T8" fmla="*/ 270 w 281"/>
                <a:gd name="T9" fmla="*/ 213 h 291"/>
                <a:gd name="T10" fmla="*/ 281 w 281"/>
                <a:gd name="T11" fmla="*/ 283 h 291"/>
                <a:gd name="T12" fmla="*/ 190 w 281"/>
                <a:gd name="T13" fmla="*/ 283 h 291"/>
                <a:gd name="T14" fmla="*/ 184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0 w 281"/>
                <a:gd name="T21" fmla="*/ 112 h 291"/>
                <a:gd name="T22" fmla="*/ 184 w 281"/>
                <a:gd name="T23" fmla="*/ 87 h 291"/>
                <a:gd name="T24" fmla="*/ 140 w 281"/>
                <a:gd name="T25" fmla="*/ 58 h 291"/>
                <a:gd name="T26" fmla="*/ 95 w 281"/>
                <a:gd name="T27" fmla="*/ 92 h 291"/>
                <a:gd name="T28" fmla="*/ 11 w 281"/>
                <a:gd name="T29" fmla="*/ 92 h 291"/>
                <a:gd name="T30" fmla="*/ 128 w 281"/>
                <a:gd name="T31" fmla="*/ 235 h 291"/>
                <a:gd name="T32" fmla="*/ 183 w 281"/>
                <a:gd name="T33" fmla="*/ 154 h 291"/>
                <a:gd name="T34" fmla="*/ 127 w 281"/>
                <a:gd name="T35" fmla="*/ 169 h 291"/>
                <a:gd name="T36" fmla="*/ 90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1" y="92"/>
                  </a:moveTo>
                  <a:cubicBezTo>
                    <a:pt x="12" y="56"/>
                    <a:pt x="29" y="33"/>
                    <a:pt x="54" y="19"/>
                  </a:cubicBezTo>
                  <a:cubicBezTo>
                    <a:pt x="78" y="5"/>
                    <a:pt x="110" y="0"/>
                    <a:pt x="141" y="0"/>
                  </a:cubicBezTo>
                  <a:cubicBezTo>
                    <a:pt x="207" y="0"/>
                    <a:pt x="270" y="14"/>
                    <a:pt x="270" y="92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70" y="236"/>
                    <a:pt x="270" y="261"/>
                    <a:pt x="281" y="283"/>
                  </a:cubicBezTo>
                  <a:cubicBezTo>
                    <a:pt x="190" y="283"/>
                    <a:pt x="190" y="283"/>
                    <a:pt x="190" y="283"/>
                  </a:cubicBezTo>
                  <a:cubicBezTo>
                    <a:pt x="187" y="275"/>
                    <a:pt x="186" y="266"/>
                    <a:pt x="184" y="257"/>
                  </a:cubicBezTo>
                  <a:cubicBezTo>
                    <a:pt x="161" y="282"/>
                    <a:pt x="127" y="291"/>
                    <a:pt x="94" y="291"/>
                  </a:cubicBezTo>
                  <a:cubicBezTo>
                    <a:pt x="41" y="291"/>
                    <a:pt x="0" y="265"/>
                    <a:pt x="0" y="208"/>
                  </a:cubicBezTo>
                  <a:cubicBezTo>
                    <a:pt x="0" y="118"/>
                    <a:pt x="97" y="125"/>
                    <a:pt x="160" y="112"/>
                  </a:cubicBezTo>
                  <a:cubicBezTo>
                    <a:pt x="175" y="109"/>
                    <a:pt x="184" y="104"/>
                    <a:pt x="184" y="87"/>
                  </a:cubicBezTo>
                  <a:cubicBezTo>
                    <a:pt x="184" y="66"/>
                    <a:pt x="159" y="58"/>
                    <a:pt x="140" y="58"/>
                  </a:cubicBezTo>
                  <a:cubicBezTo>
                    <a:pt x="115" y="58"/>
                    <a:pt x="99" y="69"/>
                    <a:pt x="95" y="92"/>
                  </a:cubicBezTo>
                  <a:lnTo>
                    <a:pt x="11" y="92"/>
                  </a:lnTo>
                  <a:close/>
                  <a:moveTo>
                    <a:pt x="128" y="235"/>
                  </a:moveTo>
                  <a:cubicBezTo>
                    <a:pt x="171" y="235"/>
                    <a:pt x="185" y="211"/>
                    <a:pt x="183" y="154"/>
                  </a:cubicBezTo>
                  <a:cubicBezTo>
                    <a:pt x="170" y="162"/>
                    <a:pt x="147" y="164"/>
                    <a:pt x="127" y="169"/>
                  </a:cubicBezTo>
                  <a:cubicBezTo>
                    <a:pt x="107" y="174"/>
                    <a:pt x="90" y="182"/>
                    <a:pt x="90" y="204"/>
                  </a:cubicBezTo>
                  <a:cubicBezTo>
                    <a:pt x="90" y="226"/>
                    <a:pt x="107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50EBE661-D695-49BB-9FE7-B3784E142C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8363" y="6096000"/>
              <a:ext cx="28575" cy="125413"/>
            </a:xfrm>
            <a:custGeom>
              <a:avLst/>
              <a:gdLst>
                <a:gd name="T0" fmla="*/ 18 w 18"/>
                <a:gd name="T1" fmla="*/ 14 h 79"/>
                <a:gd name="T2" fmla="*/ 0 w 18"/>
                <a:gd name="T3" fmla="*/ 14 h 79"/>
                <a:gd name="T4" fmla="*/ 0 w 18"/>
                <a:gd name="T5" fmla="*/ 0 h 79"/>
                <a:gd name="T6" fmla="*/ 18 w 18"/>
                <a:gd name="T7" fmla="*/ 0 h 79"/>
                <a:gd name="T8" fmla="*/ 18 w 18"/>
                <a:gd name="T9" fmla="*/ 14 h 79"/>
                <a:gd name="T10" fmla="*/ 0 w 18"/>
                <a:gd name="T11" fmla="*/ 22 h 79"/>
                <a:gd name="T12" fmla="*/ 18 w 18"/>
                <a:gd name="T13" fmla="*/ 22 h 79"/>
                <a:gd name="T14" fmla="*/ 18 w 18"/>
                <a:gd name="T15" fmla="*/ 79 h 79"/>
                <a:gd name="T16" fmla="*/ 0 w 18"/>
                <a:gd name="T17" fmla="*/ 79 h 79"/>
                <a:gd name="T18" fmla="*/ 0 w 18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9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0" y="22"/>
                  </a:moveTo>
                  <a:lnTo>
                    <a:pt x="18" y="22"/>
                  </a:lnTo>
                  <a:lnTo>
                    <a:pt x="18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" name="Rectangle 17">
              <a:extLst>
                <a:ext uri="{FF2B5EF4-FFF2-40B4-BE49-F238E27FC236}">
                  <a16:creationId xmlns:a16="http://schemas.microsoft.com/office/drawing/2014/main" id="{237CABB1-6BC0-43AF-BC96-6B8CC3C01D9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09638" y="6096000"/>
              <a:ext cx="30163" cy="1254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E75FB1EB-B5B0-4EAF-954D-643BA6BA93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00125" y="6096000"/>
              <a:ext cx="139700" cy="125413"/>
            </a:xfrm>
            <a:custGeom>
              <a:avLst/>
              <a:gdLst>
                <a:gd name="T0" fmla="*/ 0 w 88"/>
                <a:gd name="T1" fmla="*/ 0 h 79"/>
                <a:gd name="T2" fmla="*/ 30 w 88"/>
                <a:gd name="T3" fmla="*/ 0 h 79"/>
                <a:gd name="T4" fmla="*/ 44 w 88"/>
                <a:gd name="T5" fmla="*/ 53 h 79"/>
                <a:gd name="T6" fmla="*/ 44 w 88"/>
                <a:gd name="T7" fmla="*/ 53 h 79"/>
                <a:gd name="T8" fmla="*/ 58 w 88"/>
                <a:gd name="T9" fmla="*/ 0 h 79"/>
                <a:gd name="T10" fmla="*/ 88 w 88"/>
                <a:gd name="T11" fmla="*/ 0 h 79"/>
                <a:gd name="T12" fmla="*/ 88 w 88"/>
                <a:gd name="T13" fmla="*/ 79 h 79"/>
                <a:gd name="T14" fmla="*/ 69 w 88"/>
                <a:gd name="T15" fmla="*/ 79 h 79"/>
                <a:gd name="T16" fmla="*/ 69 w 88"/>
                <a:gd name="T17" fmla="*/ 19 h 79"/>
                <a:gd name="T18" fmla="*/ 69 w 88"/>
                <a:gd name="T19" fmla="*/ 19 h 79"/>
                <a:gd name="T20" fmla="*/ 52 w 88"/>
                <a:gd name="T21" fmla="*/ 79 h 79"/>
                <a:gd name="T22" fmla="*/ 36 w 88"/>
                <a:gd name="T23" fmla="*/ 79 h 79"/>
                <a:gd name="T24" fmla="*/ 20 w 88"/>
                <a:gd name="T25" fmla="*/ 19 h 79"/>
                <a:gd name="T26" fmla="*/ 19 w 88"/>
                <a:gd name="T27" fmla="*/ 19 h 79"/>
                <a:gd name="T28" fmla="*/ 19 w 88"/>
                <a:gd name="T29" fmla="*/ 79 h 79"/>
                <a:gd name="T30" fmla="*/ 0 w 88"/>
                <a:gd name="T31" fmla="*/ 79 h 79"/>
                <a:gd name="T32" fmla="*/ 0 w 88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79">
                  <a:moveTo>
                    <a:pt x="0" y="0"/>
                  </a:moveTo>
                  <a:lnTo>
                    <a:pt x="30" y="0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58" y="0"/>
                  </a:lnTo>
                  <a:lnTo>
                    <a:pt x="88" y="0"/>
                  </a:lnTo>
                  <a:lnTo>
                    <a:pt x="88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6" y="79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B8637A86-FB13-4460-9927-03C903DF74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763" y="6127750"/>
              <a:ext cx="100013" cy="96838"/>
            </a:xfrm>
            <a:custGeom>
              <a:avLst/>
              <a:gdLst>
                <a:gd name="T0" fmla="*/ 90 w 297"/>
                <a:gd name="T1" fmla="*/ 167 h 291"/>
                <a:gd name="T2" fmla="*/ 152 w 297"/>
                <a:gd name="T3" fmla="*/ 230 h 291"/>
                <a:gd name="T4" fmla="*/ 203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2 w 297"/>
                <a:gd name="T15" fmla="*/ 167 h 291"/>
                <a:gd name="T16" fmla="*/ 90 w 297"/>
                <a:gd name="T17" fmla="*/ 167 h 291"/>
                <a:gd name="T18" fmla="*/ 202 w 297"/>
                <a:gd name="T19" fmla="*/ 117 h 291"/>
                <a:gd name="T20" fmla="*/ 149 w 297"/>
                <a:gd name="T21" fmla="*/ 61 h 291"/>
                <a:gd name="T22" fmla="*/ 90 w 297"/>
                <a:gd name="T23" fmla="*/ 117 h 291"/>
                <a:gd name="T24" fmla="*/ 202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0" y="167"/>
                  </a:moveTo>
                  <a:cubicBezTo>
                    <a:pt x="92" y="205"/>
                    <a:pt x="113" y="230"/>
                    <a:pt x="152" y="230"/>
                  </a:cubicBezTo>
                  <a:cubicBezTo>
                    <a:pt x="173" y="230"/>
                    <a:pt x="195" y="220"/>
                    <a:pt x="203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1" y="264"/>
                    <a:pt x="212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7" y="0"/>
                    <a:pt x="149" y="0"/>
                  </a:cubicBezTo>
                  <a:cubicBezTo>
                    <a:pt x="247" y="0"/>
                    <a:pt x="297" y="74"/>
                    <a:pt x="292" y="167"/>
                  </a:cubicBezTo>
                  <a:lnTo>
                    <a:pt x="90" y="167"/>
                  </a:lnTo>
                  <a:close/>
                  <a:moveTo>
                    <a:pt x="202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5" y="83"/>
                    <a:pt x="90" y="117"/>
                  </a:cubicBezTo>
                  <a:lnTo>
                    <a:pt x="202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0280C907-1F64-474A-B8AF-0FD8A79262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52538" y="6096000"/>
              <a:ext cx="93663" cy="128588"/>
            </a:xfrm>
            <a:custGeom>
              <a:avLst/>
              <a:gdLst>
                <a:gd name="T0" fmla="*/ 286 w 286"/>
                <a:gd name="T1" fmla="*/ 379 h 387"/>
                <a:gd name="T2" fmla="*/ 200 w 286"/>
                <a:gd name="T3" fmla="*/ 379 h 387"/>
                <a:gd name="T4" fmla="*/ 200 w 286"/>
                <a:gd name="T5" fmla="*/ 347 h 387"/>
                <a:gd name="T6" fmla="*/ 199 w 286"/>
                <a:gd name="T7" fmla="*/ 347 h 387"/>
                <a:gd name="T8" fmla="*/ 123 w 286"/>
                <a:gd name="T9" fmla="*/ 387 h 387"/>
                <a:gd name="T10" fmla="*/ 0 w 286"/>
                <a:gd name="T11" fmla="*/ 235 h 387"/>
                <a:gd name="T12" fmla="*/ 116 w 286"/>
                <a:gd name="T13" fmla="*/ 96 h 387"/>
                <a:gd name="T14" fmla="*/ 195 w 286"/>
                <a:gd name="T15" fmla="*/ 133 h 387"/>
                <a:gd name="T16" fmla="*/ 196 w 286"/>
                <a:gd name="T17" fmla="*/ 133 h 387"/>
                <a:gd name="T18" fmla="*/ 196 w 286"/>
                <a:gd name="T19" fmla="*/ 0 h 387"/>
                <a:gd name="T20" fmla="*/ 286 w 286"/>
                <a:gd name="T21" fmla="*/ 0 h 387"/>
                <a:gd name="T22" fmla="*/ 286 w 286"/>
                <a:gd name="T23" fmla="*/ 379 h 387"/>
                <a:gd name="T24" fmla="*/ 90 w 286"/>
                <a:gd name="T25" fmla="*/ 238 h 387"/>
                <a:gd name="T26" fmla="*/ 146 w 286"/>
                <a:gd name="T27" fmla="*/ 318 h 387"/>
                <a:gd name="T28" fmla="*/ 199 w 286"/>
                <a:gd name="T29" fmla="*/ 241 h 387"/>
                <a:gd name="T30" fmla="*/ 146 w 286"/>
                <a:gd name="T31" fmla="*/ 165 h 387"/>
                <a:gd name="T32" fmla="*/ 90 w 286"/>
                <a:gd name="T33" fmla="*/ 23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6" h="387">
                  <a:moveTo>
                    <a:pt x="286" y="379"/>
                  </a:moveTo>
                  <a:cubicBezTo>
                    <a:pt x="200" y="379"/>
                    <a:pt x="200" y="379"/>
                    <a:pt x="200" y="379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199" y="347"/>
                    <a:pt x="199" y="347"/>
                    <a:pt x="199" y="347"/>
                  </a:cubicBezTo>
                  <a:cubicBezTo>
                    <a:pt x="182" y="373"/>
                    <a:pt x="155" y="387"/>
                    <a:pt x="123" y="387"/>
                  </a:cubicBezTo>
                  <a:cubicBezTo>
                    <a:pt x="37" y="387"/>
                    <a:pt x="0" y="313"/>
                    <a:pt x="0" y="235"/>
                  </a:cubicBezTo>
                  <a:cubicBezTo>
                    <a:pt x="0" y="164"/>
                    <a:pt x="38" y="96"/>
                    <a:pt x="116" y="96"/>
                  </a:cubicBezTo>
                  <a:cubicBezTo>
                    <a:pt x="150" y="96"/>
                    <a:pt x="176" y="108"/>
                    <a:pt x="195" y="133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86" y="0"/>
                    <a:pt x="286" y="0"/>
                    <a:pt x="286" y="0"/>
                  </a:cubicBezTo>
                  <a:lnTo>
                    <a:pt x="286" y="379"/>
                  </a:lnTo>
                  <a:close/>
                  <a:moveTo>
                    <a:pt x="90" y="238"/>
                  </a:moveTo>
                  <a:cubicBezTo>
                    <a:pt x="90" y="276"/>
                    <a:pt x="104" y="318"/>
                    <a:pt x="146" y="318"/>
                  </a:cubicBezTo>
                  <a:cubicBezTo>
                    <a:pt x="190" y="318"/>
                    <a:pt x="199" y="276"/>
                    <a:pt x="199" y="241"/>
                  </a:cubicBezTo>
                  <a:cubicBezTo>
                    <a:pt x="199" y="201"/>
                    <a:pt x="185" y="165"/>
                    <a:pt x="146" y="165"/>
                  </a:cubicBezTo>
                  <a:cubicBezTo>
                    <a:pt x="104" y="165"/>
                    <a:pt x="90" y="203"/>
                    <a:pt x="90" y="2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4A485304-C93C-4073-8D44-F80ADC736F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573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CB945C56-4554-4683-8637-CFC30E6489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93825" y="6127750"/>
              <a:ext cx="93663" cy="96838"/>
            </a:xfrm>
            <a:custGeom>
              <a:avLst/>
              <a:gdLst>
                <a:gd name="T0" fmla="*/ 12 w 281"/>
                <a:gd name="T1" fmla="*/ 92 h 291"/>
                <a:gd name="T2" fmla="*/ 55 w 281"/>
                <a:gd name="T3" fmla="*/ 19 h 291"/>
                <a:gd name="T4" fmla="*/ 142 w 281"/>
                <a:gd name="T5" fmla="*/ 0 h 291"/>
                <a:gd name="T6" fmla="*/ 271 w 281"/>
                <a:gd name="T7" fmla="*/ 92 h 291"/>
                <a:gd name="T8" fmla="*/ 271 w 281"/>
                <a:gd name="T9" fmla="*/ 213 h 291"/>
                <a:gd name="T10" fmla="*/ 281 w 281"/>
                <a:gd name="T11" fmla="*/ 283 h 291"/>
                <a:gd name="T12" fmla="*/ 191 w 281"/>
                <a:gd name="T13" fmla="*/ 283 h 291"/>
                <a:gd name="T14" fmla="*/ 185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1 w 281"/>
                <a:gd name="T21" fmla="*/ 112 h 291"/>
                <a:gd name="T22" fmla="*/ 185 w 281"/>
                <a:gd name="T23" fmla="*/ 87 h 291"/>
                <a:gd name="T24" fmla="*/ 141 w 281"/>
                <a:gd name="T25" fmla="*/ 58 h 291"/>
                <a:gd name="T26" fmla="*/ 96 w 281"/>
                <a:gd name="T27" fmla="*/ 92 h 291"/>
                <a:gd name="T28" fmla="*/ 12 w 281"/>
                <a:gd name="T29" fmla="*/ 92 h 291"/>
                <a:gd name="T30" fmla="*/ 128 w 281"/>
                <a:gd name="T31" fmla="*/ 235 h 291"/>
                <a:gd name="T32" fmla="*/ 184 w 281"/>
                <a:gd name="T33" fmla="*/ 154 h 291"/>
                <a:gd name="T34" fmla="*/ 128 w 281"/>
                <a:gd name="T35" fmla="*/ 169 h 291"/>
                <a:gd name="T36" fmla="*/ 91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2" y="92"/>
                  </a:moveTo>
                  <a:cubicBezTo>
                    <a:pt x="13" y="56"/>
                    <a:pt x="30" y="33"/>
                    <a:pt x="55" y="19"/>
                  </a:cubicBezTo>
                  <a:cubicBezTo>
                    <a:pt x="79" y="5"/>
                    <a:pt x="111" y="0"/>
                    <a:pt x="142" y="0"/>
                  </a:cubicBezTo>
                  <a:cubicBezTo>
                    <a:pt x="208" y="0"/>
                    <a:pt x="271" y="14"/>
                    <a:pt x="271" y="92"/>
                  </a:cubicBezTo>
                  <a:cubicBezTo>
                    <a:pt x="271" y="213"/>
                    <a:pt x="271" y="213"/>
                    <a:pt x="271" y="213"/>
                  </a:cubicBezTo>
                  <a:cubicBezTo>
                    <a:pt x="271" y="236"/>
                    <a:pt x="271" y="261"/>
                    <a:pt x="281" y="283"/>
                  </a:cubicBezTo>
                  <a:cubicBezTo>
                    <a:pt x="191" y="283"/>
                    <a:pt x="191" y="283"/>
                    <a:pt x="191" y="283"/>
                  </a:cubicBezTo>
                  <a:cubicBezTo>
                    <a:pt x="187" y="275"/>
                    <a:pt x="186" y="266"/>
                    <a:pt x="185" y="257"/>
                  </a:cubicBezTo>
                  <a:cubicBezTo>
                    <a:pt x="162" y="282"/>
                    <a:pt x="127" y="291"/>
                    <a:pt x="94" y="291"/>
                  </a:cubicBezTo>
                  <a:cubicBezTo>
                    <a:pt x="42" y="291"/>
                    <a:pt x="0" y="265"/>
                    <a:pt x="0" y="208"/>
                  </a:cubicBezTo>
                  <a:cubicBezTo>
                    <a:pt x="0" y="118"/>
                    <a:pt x="98" y="125"/>
                    <a:pt x="161" y="112"/>
                  </a:cubicBezTo>
                  <a:cubicBezTo>
                    <a:pt x="176" y="109"/>
                    <a:pt x="185" y="104"/>
                    <a:pt x="185" y="87"/>
                  </a:cubicBezTo>
                  <a:cubicBezTo>
                    <a:pt x="185" y="66"/>
                    <a:pt x="160" y="58"/>
                    <a:pt x="141" y="58"/>
                  </a:cubicBezTo>
                  <a:cubicBezTo>
                    <a:pt x="116" y="58"/>
                    <a:pt x="100" y="69"/>
                    <a:pt x="96" y="92"/>
                  </a:cubicBezTo>
                  <a:lnTo>
                    <a:pt x="12" y="92"/>
                  </a:lnTo>
                  <a:close/>
                  <a:moveTo>
                    <a:pt x="128" y="235"/>
                  </a:moveTo>
                  <a:cubicBezTo>
                    <a:pt x="172" y="235"/>
                    <a:pt x="186" y="211"/>
                    <a:pt x="184" y="154"/>
                  </a:cubicBezTo>
                  <a:cubicBezTo>
                    <a:pt x="171" y="162"/>
                    <a:pt x="148" y="164"/>
                    <a:pt x="128" y="169"/>
                  </a:cubicBezTo>
                  <a:cubicBezTo>
                    <a:pt x="108" y="174"/>
                    <a:pt x="91" y="182"/>
                    <a:pt x="91" y="204"/>
                  </a:cubicBezTo>
                  <a:cubicBezTo>
                    <a:pt x="91" y="226"/>
                    <a:pt x="108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D0D64558-33D7-4E8C-8B58-17F750C1DD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38288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5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70 w 89"/>
                <a:gd name="T15" fmla="*/ 79 h 79"/>
                <a:gd name="T16" fmla="*/ 70 w 89"/>
                <a:gd name="T17" fmla="*/ 19 h 79"/>
                <a:gd name="T18" fmla="*/ 69 w 89"/>
                <a:gd name="T19" fmla="*/ 19 h 79"/>
                <a:gd name="T20" fmla="*/ 53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70" y="79"/>
                  </a:lnTo>
                  <a:lnTo>
                    <a:pt x="70" y="19"/>
                  </a:lnTo>
                  <a:lnTo>
                    <a:pt x="69" y="19"/>
                  </a:lnTo>
                  <a:lnTo>
                    <a:pt x="53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F02D34C0-AE0D-4044-A66E-673B3D590B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87513" y="6127750"/>
              <a:ext cx="98425" cy="96838"/>
            </a:xfrm>
            <a:custGeom>
              <a:avLst/>
              <a:gdLst>
                <a:gd name="T0" fmla="*/ 91 w 297"/>
                <a:gd name="T1" fmla="*/ 167 h 291"/>
                <a:gd name="T2" fmla="*/ 152 w 297"/>
                <a:gd name="T3" fmla="*/ 230 h 291"/>
                <a:gd name="T4" fmla="*/ 204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3 w 297"/>
                <a:gd name="T15" fmla="*/ 167 h 291"/>
                <a:gd name="T16" fmla="*/ 91 w 297"/>
                <a:gd name="T17" fmla="*/ 167 h 291"/>
                <a:gd name="T18" fmla="*/ 203 w 297"/>
                <a:gd name="T19" fmla="*/ 117 h 291"/>
                <a:gd name="T20" fmla="*/ 149 w 297"/>
                <a:gd name="T21" fmla="*/ 61 h 291"/>
                <a:gd name="T22" fmla="*/ 91 w 297"/>
                <a:gd name="T23" fmla="*/ 117 h 291"/>
                <a:gd name="T24" fmla="*/ 203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1" y="167"/>
                  </a:moveTo>
                  <a:cubicBezTo>
                    <a:pt x="92" y="205"/>
                    <a:pt x="114" y="230"/>
                    <a:pt x="152" y="230"/>
                  </a:cubicBezTo>
                  <a:cubicBezTo>
                    <a:pt x="174" y="230"/>
                    <a:pt x="195" y="220"/>
                    <a:pt x="204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2" y="264"/>
                    <a:pt x="213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8" y="0"/>
                    <a:pt x="149" y="0"/>
                  </a:cubicBezTo>
                  <a:cubicBezTo>
                    <a:pt x="248" y="0"/>
                    <a:pt x="297" y="74"/>
                    <a:pt x="293" y="167"/>
                  </a:cubicBezTo>
                  <a:lnTo>
                    <a:pt x="91" y="167"/>
                  </a:lnTo>
                  <a:close/>
                  <a:moveTo>
                    <a:pt x="203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6" y="83"/>
                    <a:pt x="91" y="117"/>
                  </a:cubicBezTo>
                  <a:lnTo>
                    <a:pt x="203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" name="Freeform 25">
              <a:extLst>
                <a:ext uri="{FF2B5EF4-FFF2-40B4-BE49-F238E27FC236}">
                  <a16:creationId xmlns:a16="http://schemas.microsoft.com/office/drawing/2014/main" id="{FD1D8BD6-9384-4AF7-996C-3FD339E247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4350" y="6102350"/>
              <a:ext cx="63500" cy="120650"/>
            </a:xfrm>
            <a:custGeom>
              <a:avLst/>
              <a:gdLst>
                <a:gd name="T0" fmla="*/ 192 w 192"/>
                <a:gd name="T1" fmla="*/ 142 h 362"/>
                <a:gd name="T2" fmla="*/ 136 w 192"/>
                <a:gd name="T3" fmla="*/ 142 h 362"/>
                <a:gd name="T4" fmla="*/ 136 w 192"/>
                <a:gd name="T5" fmla="*/ 267 h 362"/>
                <a:gd name="T6" fmla="*/ 169 w 192"/>
                <a:gd name="T7" fmla="*/ 294 h 362"/>
                <a:gd name="T8" fmla="*/ 192 w 192"/>
                <a:gd name="T9" fmla="*/ 293 h 362"/>
                <a:gd name="T10" fmla="*/ 192 w 192"/>
                <a:gd name="T11" fmla="*/ 359 h 362"/>
                <a:gd name="T12" fmla="*/ 143 w 192"/>
                <a:gd name="T13" fmla="*/ 362 h 362"/>
                <a:gd name="T14" fmla="*/ 46 w 192"/>
                <a:gd name="T15" fmla="*/ 265 h 362"/>
                <a:gd name="T16" fmla="*/ 46 w 192"/>
                <a:gd name="T17" fmla="*/ 142 h 362"/>
                <a:gd name="T18" fmla="*/ 0 w 192"/>
                <a:gd name="T19" fmla="*/ 142 h 362"/>
                <a:gd name="T20" fmla="*/ 0 w 192"/>
                <a:gd name="T21" fmla="*/ 84 h 362"/>
                <a:gd name="T22" fmla="*/ 46 w 192"/>
                <a:gd name="T23" fmla="*/ 84 h 362"/>
                <a:gd name="T24" fmla="*/ 46 w 192"/>
                <a:gd name="T25" fmla="*/ 0 h 362"/>
                <a:gd name="T26" fmla="*/ 136 w 192"/>
                <a:gd name="T27" fmla="*/ 0 h 362"/>
                <a:gd name="T28" fmla="*/ 136 w 192"/>
                <a:gd name="T29" fmla="*/ 84 h 362"/>
                <a:gd name="T30" fmla="*/ 192 w 192"/>
                <a:gd name="T31" fmla="*/ 84 h 362"/>
                <a:gd name="T32" fmla="*/ 192 w 192"/>
                <a:gd name="T33" fmla="*/ 14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362">
                  <a:moveTo>
                    <a:pt x="192" y="142"/>
                  </a:moveTo>
                  <a:cubicBezTo>
                    <a:pt x="136" y="142"/>
                    <a:pt x="136" y="142"/>
                    <a:pt x="136" y="142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36" y="289"/>
                    <a:pt x="149" y="294"/>
                    <a:pt x="169" y="294"/>
                  </a:cubicBezTo>
                  <a:cubicBezTo>
                    <a:pt x="176" y="294"/>
                    <a:pt x="184" y="293"/>
                    <a:pt x="192" y="293"/>
                  </a:cubicBezTo>
                  <a:cubicBezTo>
                    <a:pt x="192" y="359"/>
                    <a:pt x="192" y="359"/>
                    <a:pt x="192" y="359"/>
                  </a:cubicBezTo>
                  <a:cubicBezTo>
                    <a:pt x="176" y="360"/>
                    <a:pt x="159" y="362"/>
                    <a:pt x="143" y="362"/>
                  </a:cubicBezTo>
                  <a:cubicBezTo>
                    <a:pt x="66" y="362"/>
                    <a:pt x="46" y="340"/>
                    <a:pt x="46" y="26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84"/>
                    <a:pt x="136" y="84"/>
                    <a:pt x="136" y="84"/>
                  </a:cubicBezTo>
                  <a:cubicBezTo>
                    <a:pt x="192" y="84"/>
                    <a:pt x="192" y="84"/>
                    <a:pt x="192" y="84"/>
                  </a:cubicBezTo>
                  <a:lnTo>
                    <a:pt x="192" y="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F092E5C2-58E1-4907-8CF1-D875912586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5788" y="6127750"/>
              <a:ext cx="65088" cy="93663"/>
            </a:xfrm>
            <a:custGeom>
              <a:avLst/>
              <a:gdLst>
                <a:gd name="T0" fmla="*/ 0 w 193"/>
                <a:gd name="T1" fmla="*/ 6 h 281"/>
                <a:gd name="T2" fmla="*/ 88 w 193"/>
                <a:gd name="T3" fmla="*/ 6 h 281"/>
                <a:gd name="T4" fmla="*/ 88 w 193"/>
                <a:gd name="T5" fmla="*/ 54 h 281"/>
                <a:gd name="T6" fmla="*/ 89 w 193"/>
                <a:gd name="T7" fmla="*/ 54 h 281"/>
                <a:gd name="T8" fmla="*/ 172 w 193"/>
                <a:gd name="T9" fmla="*/ 0 h 281"/>
                <a:gd name="T10" fmla="*/ 193 w 193"/>
                <a:gd name="T11" fmla="*/ 2 h 281"/>
                <a:gd name="T12" fmla="*/ 193 w 193"/>
                <a:gd name="T13" fmla="*/ 85 h 281"/>
                <a:gd name="T14" fmla="*/ 158 w 193"/>
                <a:gd name="T15" fmla="*/ 79 h 281"/>
                <a:gd name="T16" fmla="*/ 90 w 193"/>
                <a:gd name="T17" fmla="*/ 145 h 281"/>
                <a:gd name="T18" fmla="*/ 90 w 193"/>
                <a:gd name="T19" fmla="*/ 281 h 281"/>
                <a:gd name="T20" fmla="*/ 0 w 193"/>
                <a:gd name="T21" fmla="*/ 281 h 281"/>
                <a:gd name="T22" fmla="*/ 0 w 193"/>
                <a:gd name="T23" fmla="*/ 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281">
                  <a:moveTo>
                    <a:pt x="0" y="6"/>
                  </a:moveTo>
                  <a:cubicBezTo>
                    <a:pt x="88" y="6"/>
                    <a:pt x="88" y="6"/>
                    <a:pt x="88" y="6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102" y="19"/>
                    <a:pt x="133" y="0"/>
                    <a:pt x="172" y="0"/>
                  </a:cubicBezTo>
                  <a:cubicBezTo>
                    <a:pt x="179" y="0"/>
                    <a:pt x="186" y="1"/>
                    <a:pt x="193" y="2"/>
                  </a:cubicBezTo>
                  <a:cubicBezTo>
                    <a:pt x="193" y="85"/>
                    <a:pt x="193" y="85"/>
                    <a:pt x="193" y="85"/>
                  </a:cubicBezTo>
                  <a:cubicBezTo>
                    <a:pt x="181" y="81"/>
                    <a:pt x="171" y="79"/>
                    <a:pt x="158" y="79"/>
                  </a:cubicBezTo>
                  <a:cubicBezTo>
                    <a:pt x="114" y="79"/>
                    <a:pt x="90" y="110"/>
                    <a:pt x="90" y="145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0" y="281"/>
                    <a:pt x="0" y="281"/>
                    <a:pt x="0" y="281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04686304-731D-4C81-9933-35E3DFED88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288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716A412C-6319-4925-902F-8B2AE529A2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6913" y="6127750"/>
              <a:ext cx="93663" cy="96838"/>
            </a:xfrm>
            <a:custGeom>
              <a:avLst/>
              <a:gdLst>
                <a:gd name="T0" fmla="*/ 193 w 283"/>
                <a:gd name="T1" fmla="*/ 108 h 291"/>
                <a:gd name="T2" fmla="*/ 149 w 283"/>
                <a:gd name="T3" fmla="*/ 69 h 291"/>
                <a:gd name="T4" fmla="*/ 90 w 283"/>
                <a:gd name="T5" fmla="*/ 150 h 291"/>
                <a:gd name="T6" fmla="*/ 144 w 283"/>
                <a:gd name="T7" fmla="*/ 222 h 291"/>
                <a:gd name="T8" fmla="*/ 195 w 283"/>
                <a:gd name="T9" fmla="*/ 175 h 291"/>
                <a:gd name="T10" fmla="*/ 283 w 283"/>
                <a:gd name="T11" fmla="*/ 175 h 291"/>
                <a:gd name="T12" fmla="*/ 144 w 283"/>
                <a:gd name="T13" fmla="*/ 291 h 291"/>
                <a:gd name="T14" fmla="*/ 0 w 283"/>
                <a:gd name="T15" fmla="*/ 150 h 291"/>
                <a:gd name="T16" fmla="*/ 144 w 283"/>
                <a:gd name="T17" fmla="*/ 0 h 291"/>
                <a:gd name="T18" fmla="*/ 280 w 283"/>
                <a:gd name="T19" fmla="*/ 108 h 291"/>
                <a:gd name="T20" fmla="*/ 193 w 283"/>
                <a:gd name="T21" fmla="*/ 108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3" h="291">
                  <a:moveTo>
                    <a:pt x="193" y="108"/>
                  </a:moveTo>
                  <a:cubicBezTo>
                    <a:pt x="192" y="85"/>
                    <a:pt x="171" y="69"/>
                    <a:pt x="149" y="69"/>
                  </a:cubicBezTo>
                  <a:cubicBezTo>
                    <a:pt x="98" y="69"/>
                    <a:pt x="90" y="112"/>
                    <a:pt x="90" y="150"/>
                  </a:cubicBezTo>
                  <a:cubicBezTo>
                    <a:pt x="90" y="185"/>
                    <a:pt x="105" y="222"/>
                    <a:pt x="144" y="222"/>
                  </a:cubicBezTo>
                  <a:cubicBezTo>
                    <a:pt x="175" y="222"/>
                    <a:pt x="191" y="204"/>
                    <a:pt x="195" y="175"/>
                  </a:cubicBezTo>
                  <a:cubicBezTo>
                    <a:pt x="283" y="175"/>
                    <a:pt x="283" y="175"/>
                    <a:pt x="283" y="175"/>
                  </a:cubicBezTo>
                  <a:cubicBezTo>
                    <a:pt x="275" y="249"/>
                    <a:pt x="218" y="291"/>
                    <a:pt x="144" y="291"/>
                  </a:cubicBezTo>
                  <a:cubicBezTo>
                    <a:pt x="61" y="291"/>
                    <a:pt x="0" y="234"/>
                    <a:pt x="0" y="150"/>
                  </a:cubicBezTo>
                  <a:cubicBezTo>
                    <a:pt x="0" y="62"/>
                    <a:pt x="56" y="0"/>
                    <a:pt x="144" y="0"/>
                  </a:cubicBezTo>
                  <a:cubicBezTo>
                    <a:pt x="213" y="0"/>
                    <a:pt x="274" y="36"/>
                    <a:pt x="280" y="108"/>
                  </a:cubicBezTo>
                  <a:lnTo>
                    <a:pt x="193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6B2474BC-3B05-4EFB-A2B9-4944F34591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65338" y="6127750"/>
              <a:ext cx="88900" cy="96838"/>
            </a:xfrm>
            <a:custGeom>
              <a:avLst/>
              <a:gdLst>
                <a:gd name="T0" fmla="*/ 86 w 267"/>
                <a:gd name="T1" fmla="*/ 192 h 291"/>
                <a:gd name="T2" fmla="*/ 101 w 267"/>
                <a:gd name="T3" fmla="*/ 223 h 291"/>
                <a:gd name="T4" fmla="*/ 135 w 267"/>
                <a:gd name="T5" fmla="*/ 233 h 291"/>
                <a:gd name="T6" fmla="*/ 177 w 267"/>
                <a:gd name="T7" fmla="*/ 203 h 291"/>
                <a:gd name="T8" fmla="*/ 133 w 267"/>
                <a:gd name="T9" fmla="*/ 174 h 291"/>
                <a:gd name="T10" fmla="*/ 5 w 267"/>
                <a:gd name="T11" fmla="*/ 84 h 291"/>
                <a:gd name="T12" fmla="*/ 131 w 267"/>
                <a:gd name="T13" fmla="*/ 0 h 291"/>
                <a:gd name="T14" fmla="*/ 258 w 267"/>
                <a:gd name="T15" fmla="*/ 89 h 291"/>
                <a:gd name="T16" fmla="*/ 174 w 267"/>
                <a:gd name="T17" fmla="*/ 89 h 291"/>
                <a:gd name="T18" fmla="*/ 163 w 267"/>
                <a:gd name="T19" fmla="*/ 65 h 291"/>
                <a:gd name="T20" fmla="*/ 134 w 267"/>
                <a:gd name="T21" fmla="*/ 58 h 291"/>
                <a:gd name="T22" fmla="*/ 95 w 267"/>
                <a:gd name="T23" fmla="*/ 79 h 291"/>
                <a:gd name="T24" fmla="*/ 197 w 267"/>
                <a:gd name="T25" fmla="*/ 118 h 291"/>
                <a:gd name="T26" fmla="*/ 267 w 267"/>
                <a:gd name="T27" fmla="*/ 193 h 291"/>
                <a:gd name="T28" fmla="*/ 135 w 267"/>
                <a:gd name="T29" fmla="*/ 291 h 291"/>
                <a:gd name="T30" fmla="*/ 0 w 267"/>
                <a:gd name="T31" fmla="*/ 192 h 291"/>
                <a:gd name="T32" fmla="*/ 86 w 267"/>
                <a:gd name="T33" fmla="*/ 192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291">
                  <a:moveTo>
                    <a:pt x="86" y="192"/>
                  </a:moveTo>
                  <a:cubicBezTo>
                    <a:pt x="86" y="206"/>
                    <a:pt x="92" y="216"/>
                    <a:pt x="101" y="223"/>
                  </a:cubicBezTo>
                  <a:cubicBezTo>
                    <a:pt x="110" y="230"/>
                    <a:pt x="122" y="233"/>
                    <a:pt x="135" y="233"/>
                  </a:cubicBezTo>
                  <a:cubicBezTo>
                    <a:pt x="152" y="233"/>
                    <a:pt x="177" y="225"/>
                    <a:pt x="177" y="203"/>
                  </a:cubicBezTo>
                  <a:cubicBezTo>
                    <a:pt x="177" y="182"/>
                    <a:pt x="149" y="178"/>
                    <a:pt x="133" y="174"/>
                  </a:cubicBezTo>
                  <a:cubicBezTo>
                    <a:pt x="76" y="160"/>
                    <a:pt x="5" y="158"/>
                    <a:pt x="5" y="84"/>
                  </a:cubicBezTo>
                  <a:cubicBezTo>
                    <a:pt x="5" y="18"/>
                    <a:pt x="77" y="0"/>
                    <a:pt x="131" y="0"/>
                  </a:cubicBezTo>
                  <a:cubicBezTo>
                    <a:pt x="191" y="0"/>
                    <a:pt x="255" y="17"/>
                    <a:pt x="258" y="89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4" y="77"/>
                    <a:pt x="170" y="70"/>
                    <a:pt x="163" y="65"/>
                  </a:cubicBezTo>
                  <a:cubicBezTo>
                    <a:pt x="155" y="60"/>
                    <a:pt x="145" y="58"/>
                    <a:pt x="134" y="58"/>
                  </a:cubicBezTo>
                  <a:cubicBezTo>
                    <a:pt x="119" y="58"/>
                    <a:pt x="95" y="60"/>
                    <a:pt x="95" y="79"/>
                  </a:cubicBezTo>
                  <a:cubicBezTo>
                    <a:pt x="95" y="105"/>
                    <a:pt x="156" y="109"/>
                    <a:pt x="197" y="118"/>
                  </a:cubicBezTo>
                  <a:cubicBezTo>
                    <a:pt x="253" y="130"/>
                    <a:pt x="267" y="170"/>
                    <a:pt x="267" y="193"/>
                  </a:cubicBezTo>
                  <a:cubicBezTo>
                    <a:pt x="267" y="267"/>
                    <a:pt x="197" y="291"/>
                    <a:pt x="135" y="291"/>
                  </a:cubicBezTo>
                  <a:cubicBezTo>
                    <a:pt x="70" y="291"/>
                    <a:pt x="3" y="269"/>
                    <a:pt x="0" y="192"/>
                  </a:cubicBezTo>
                  <a:lnTo>
                    <a:pt x="86" y="1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012D7019-9677-4D9D-8CBE-43BF9B24AB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88225" y="0"/>
            <a:ext cx="4803775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894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(User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4E306-D317-4F07-A932-5FC825D02C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6724" y="348346"/>
            <a:ext cx="5291600" cy="2372625"/>
          </a:xfrm>
        </p:spPr>
        <p:txBody>
          <a:bodyPr anchor="b">
            <a:normAutofit/>
          </a:bodyPr>
          <a:lstStyle>
            <a:lvl1pPr algn="l"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D34472-0574-481E-A6A5-05B5225B36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724" y="3134360"/>
            <a:ext cx="5291600" cy="1712675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A601A7B-BF0A-41A2-B1F8-9998A8D006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690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+ Image (Purple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4600B-8466-465A-8FCA-072ECBA7C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66814"/>
            <a:ext cx="5323248" cy="1500187"/>
          </a:xfrm>
        </p:spPr>
        <p:txBody>
          <a:bodyPr anchor="b">
            <a:norm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FE2544-CCE1-494D-B26A-AD3024BF1813}"/>
              </a:ext>
            </a:extLst>
          </p:cNvPr>
          <p:cNvCxnSpPr/>
          <p:nvPr userDrawn="1"/>
        </p:nvCxnSpPr>
        <p:spPr>
          <a:xfrm>
            <a:off x="634344" y="2917717"/>
            <a:ext cx="52916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0912E9-1061-4675-ABCB-E73E5F2BE3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32162" y="5702131"/>
            <a:ext cx="904829" cy="684000"/>
            <a:chOff x="619125" y="5064125"/>
            <a:chExt cx="1535113" cy="1160463"/>
          </a:xfrm>
          <a:solidFill>
            <a:srgbClr val="FFFFFF"/>
          </a:solidFill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06EE7E97-01F2-45BE-AA9F-3050757790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3988" y="5064125"/>
              <a:ext cx="488950" cy="530225"/>
            </a:xfrm>
            <a:custGeom>
              <a:avLst/>
              <a:gdLst>
                <a:gd name="T0" fmla="*/ 1067 w 1469"/>
                <a:gd name="T1" fmla="*/ 581 h 1596"/>
                <a:gd name="T2" fmla="*/ 756 w 1469"/>
                <a:gd name="T3" fmla="*/ 343 h 1596"/>
                <a:gd name="T4" fmla="*/ 396 w 1469"/>
                <a:gd name="T5" fmla="*/ 798 h 1596"/>
                <a:gd name="T6" fmla="*/ 756 w 1469"/>
                <a:gd name="T7" fmla="*/ 1252 h 1596"/>
                <a:gd name="T8" fmla="*/ 1067 w 1469"/>
                <a:gd name="T9" fmla="*/ 967 h 1596"/>
                <a:gd name="T10" fmla="*/ 1469 w 1469"/>
                <a:gd name="T11" fmla="*/ 967 h 1596"/>
                <a:gd name="T12" fmla="*/ 766 w 1469"/>
                <a:gd name="T13" fmla="*/ 1596 h 1596"/>
                <a:gd name="T14" fmla="*/ 0 w 1469"/>
                <a:gd name="T15" fmla="*/ 792 h 1596"/>
                <a:gd name="T16" fmla="*/ 766 w 1469"/>
                <a:gd name="T17" fmla="*/ 0 h 1596"/>
                <a:gd name="T18" fmla="*/ 1469 w 1469"/>
                <a:gd name="T19" fmla="*/ 581 h 1596"/>
                <a:gd name="T20" fmla="*/ 1067 w 1469"/>
                <a:gd name="T21" fmla="*/ 581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9" h="1596">
                  <a:moveTo>
                    <a:pt x="1067" y="581"/>
                  </a:moveTo>
                  <a:cubicBezTo>
                    <a:pt x="1046" y="428"/>
                    <a:pt x="925" y="343"/>
                    <a:pt x="756" y="343"/>
                  </a:cubicBezTo>
                  <a:cubicBezTo>
                    <a:pt x="497" y="343"/>
                    <a:pt x="396" y="571"/>
                    <a:pt x="396" y="798"/>
                  </a:cubicBezTo>
                  <a:cubicBezTo>
                    <a:pt x="396" y="1025"/>
                    <a:pt x="497" y="1252"/>
                    <a:pt x="756" y="1252"/>
                  </a:cubicBezTo>
                  <a:cubicBezTo>
                    <a:pt x="941" y="1252"/>
                    <a:pt x="1051" y="1147"/>
                    <a:pt x="1067" y="967"/>
                  </a:cubicBezTo>
                  <a:cubicBezTo>
                    <a:pt x="1469" y="967"/>
                    <a:pt x="1469" y="967"/>
                    <a:pt x="1469" y="967"/>
                  </a:cubicBezTo>
                  <a:cubicBezTo>
                    <a:pt x="1448" y="1363"/>
                    <a:pt x="1157" y="1596"/>
                    <a:pt x="766" y="1596"/>
                  </a:cubicBezTo>
                  <a:cubicBezTo>
                    <a:pt x="301" y="1596"/>
                    <a:pt x="0" y="1242"/>
                    <a:pt x="0" y="792"/>
                  </a:cubicBezTo>
                  <a:cubicBezTo>
                    <a:pt x="0" y="354"/>
                    <a:pt x="301" y="0"/>
                    <a:pt x="766" y="0"/>
                  </a:cubicBezTo>
                  <a:cubicBezTo>
                    <a:pt x="1099" y="0"/>
                    <a:pt x="1458" y="211"/>
                    <a:pt x="1469" y="581"/>
                  </a:cubicBezTo>
                  <a:lnTo>
                    <a:pt x="1067" y="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49E78484-930F-4892-994C-CB2379B7C5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9788" y="5581650"/>
              <a:ext cx="385763" cy="339725"/>
            </a:xfrm>
            <a:custGeom>
              <a:avLst/>
              <a:gdLst>
                <a:gd name="T0" fmla="*/ 2 w 243"/>
                <a:gd name="T1" fmla="*/ 0 h 214"/>
                <a:gd name="T2" fmla="*/ 85 w 243"/>
                <a:gd name="T3" fmla="*/ 0 h 214"/>
                <a:gd name="T4" fmla="*/ 122 w 243"/>
                <a:gd name="T5" fmla="*/ 142 h 214"/>
                <a:gd name="T6" fmla="*/ 123 w 243"/>
                <a:gd name="T7" fmla="*/ 142 h 214"/>
                <a:gd name="T8" fmla="*/ 159 w 243"/>
                <a:gd name="T9" fmla="*/ 0 h 214"/>
                <a:gd name="T10" fmla="*/ 243 w 243"/>
                <a:gd name="T11" fmla="*/ 0 h 214"/>
                <a:gd name="T12" fmla="*/ 243 w 243"/>
                <a:gd name="T13" fmla="*/ 214 h 214"/>
                <a:gd name="T14" fmla="*/ 189 w 243"/>
                <a:gd name="T15" fmla="*/ 214 h 214"/>
                <a:gd name="T16" fmla="*/ 189 w 243"/>
                <a:gd name="T17" fmla="*/ 52 h 214"/>
                <a:gd name="T18" fmla="*/ 188 w 243"/>
                <a:gd name="T19" fmla="*/ 52 h 214"/>
                <a:gd name="T20" fmla="*/ 143 w 243"/>
                <a:gd name="T21" fmla="*/ 214 h 214"/>
                <a:gd name="T22" fmla="*/ 99 w 243"/>
                <a:gd name="T23" fmla="*/ 214 h 214"/>
                <a:gd name="T24" fmla="*/ 54 w 243"/>
                <a:gd name="T25" fmla="*/ 52 h 214"/>
                <a:gd name="T26" fmla="*/ 53 w 243"/>
                <a:gd name="T27" fmla="*/ 52 h 214"/>
                <a:gd name="T28" fmla="*/ 53 w 243"/>
                <a:gd name="T29" fmla="*/ 214 h 214"/>
                <a:gd name="T30" fmla="*/ 0 w 243"/>
                <a:gd name="T31" fmla="*/ 214 h 214"/>
                <a:gd name="T32" fmla="*/ 0 w 243"/>
                <a:gd name="T33" fmla="*/ 0 h 214"/>
                <a:gd name="T34" fmla="*/ 2 w 243"/>
                <a:gd name="T3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3" h="214">
                  <a:moveTo>
                    <a:pt x="2" y="0"/>
                  </a:moveTo>
                  <a:lnTo>
                    <a:pt x="85" y="0"/>
                  </a:lnTo>
                  <a:lnTo>
                    <a:pt x="122" y="142"/>
                  </a:lnTo>
                  <a:lnTo>
                    <a:pt x="123" y="142"/>
                  </a:lnTo>
                  <a:lnTo>
                    <a:pt x="159" y="0"/>
                  </a:lnTo>
                  <a:lnTo>
                    <a:pt x="243" y="0"/>
                  </a:lnTo>
                  <a:lnTo>
                    <a:pt x="243" y="214"/>
                  </a:lnTo>
                  <a:lnTo>
                    <a:pt x="189" y="214"/>
                  </a:lnTo>
                  <a:lnTo>
                    <a:pt x="189" y="52"/>
                  </a:lnTo>
                  <a:lnTo>
                    <a:pt x="188" y="52"/>
                  </a:lnTo>
                  <a:lnTo>
                    <a:pt x="143" y="214"/>
                  </a:lnTo>
                  <a:lnTo>
                    <a:pt x="99" y="214"/>
                  </a:lnTo>
                  <a:lnTo>
                    <a:pt x="54" y="52"/>
                  </a:lnTo>
                  <a:lnTo>
                    <a:pt x="53" y="52"/>
                  </a:lnTo>
                  <a:lnTo>
                    <a:pt x="53" y="214"/>
                  </a:lnTo>
                  <a:lnTo>
                    <a:pt x="0" y="21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11B2243F-9B15-4EB8-9DA3-B426432FC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22375" y="5581650"/>
              <a:ext cx="347663" cy="339725"/>
            </a:xfrm>
            <a:custGeom>
              <a:avLst/>
              <a:gdLst>
                <a:gd name="T0" fmla="*/ 81 w 219"/>
                <a:gd name="T1" fmla="*/ 0 h 214"/>
                <a:gd name="T2" fmla="*/ 138 w 219"/>
                <a:gd name="T3" fmla="*/ 0 h 214"/>
                <a:gd name="T4" fmla="*/ 219 w 219"/>
                <a:gd name="T5" fmla="*/ 214 h 214"/>
                <a:gd name="T6" fmla="*/ 160 w 219"/>
                <a:gd name="T7" fmla="*/ 214 h 214"/>
                <a:gd name="T8" fmla="*/ 147 w 219"/>
                <a:gd name="T9" fmla="*/ 175 h 214"/>
                <a:gd name="T10" fmla="*/ 71 w 219"/>
                <a:gd name="T11" fmla="*/ 175 h 214"/>
                <a:gd name="T12" fmla="*/ 58 w 219"/>
                <a:gd name="T13" fmla="*/ 214 h 214"/>
                <a:gd name="T14" fmla="*/ 0 w 219"/>
                <a:gd name="T15" fmla="*/ 214 h 214"/>
                <a:gd name="T16" fmla="*/ 81 w 219"/>
                <a:gd name="T17" fmla="*/ 0 h 214"/>
                <a:gd name="T18" fmla="*/ 86 w 219"/>
                <a:gd name="T19" fmla="*/ 134 h 214"/>
                <a:gd name="T20" fmla="*/ 134 w 219"/>
                <a:gd name="T21" fmla="*/ 134 h 214"/>
                <a:gd name="T22" fmla="*/ 111 w 219"/>
                <a:gd name="T23" fmla="*/ 59 h 214"/>
                <a:gd name="T24" fmla="*/ 110 w 219"/>
                <a:gd name="T25" fmla="*/ 59 h 214"/>
                <a:gd name="T26" fmla="*/ 86 w 219"/>
                <a:gd name="T27" fmla="*/ 13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14">
                  <a:moveTo>
                    <a:pt x="81" y="0"/>
                  </a:moveTo>
                  <a:lnTo>
                    <a:pt x="138" y="0"/>
                  </a:lnTo>
                  <a:lnTo>
                    <a:pt x="219" y="214"/>
                  </a:lnTo>
                  <a:lnTo>
                    <a:pt x="160" y="214"/>
                  </a:lnTo>
                  <a:lnTo>
                    <a:pt x="147" y="175"/>
                  </a:lnTo>
                  <a:lnTo>
                    <a:pt x="71" y="175"/>
                  </a:lnTo>
                  <a:lnTo>
                    <a:pt x="58" y="214"/>
                  </a:lnTo>
                  <a:lnTo>
                    <a:pt x="0" y="214"/>
                  </a:lnTo>
                  <a:lnTo>
                    <a:pt x="81" y="0"/>
                  </a:lnTo>
                  <a:close/>
                  <a:moveTo>
                    <a:pt x="86" y="134"/>
                  </a:moveTo>
                  <a:lnTo>
                    <a:pt x="134" y="134"/>
                  </a:lnTo>
                  <a:lnTo>
                    <a:pt x="111" y="59"/>
                  </a:lnTo>
                  <a:lnTo>
                    <a:pt x="110" y="59"/>
                  </a:lnTo>
                  <a:lnTo>
                    <a:pt x="8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" name="Rectangle 8">
              <a:extLst>
                <a:ext uri="{FF2B5EF4-FFF2-40B4-BE49-F238E27FC236}">
                  <a16:creationId xmlns:a16="http://schemas.microsoft.com/office/drawing/2014/main" id="{3E83789B-73CD-4D6A-AA45-8A1AB4F9970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70038" y="5581650"/>
              <a:ext cx="88900" cy="3397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AAD2EE95-BEA2-4B50-AC3D-22EF2DB6FF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0213" y="5581650"/>
              <a:ext cx="249238" cy="341313"/>
            </a:xfrm>
            <a:custGeom>
              <a:avLst/>
              <a:gdLst>
                <a:gd name="T0" fmla="*/ 0 w 157"/>
                <a:gd name="T1" fmla="*/ 0 h 215"/>
                <a:gd name="T2" fmla="*/ 56 w 157"/>
                <a:gd name="T3" fmla="*/ 0 h 215"/>
                <a:gd name="T4" fmla="*/ 56 w 157"/>
                <a:gd name="T5" fmla="*/ 167 h 215"/>
                <a:gd name="T6" fmla="*/ 157 w 157"/>
                <a:gd name="T7" fmla="*/ 167 h 215"/>
                <a:gd name="T8" fmla="*/ 157 w 157"/>
                <a:gd name="T9" fmla="*/ 215 h 215"/>
                <a:gd name="T10" fmla="*/ 0 w 157"/>
                <a:gd name="T11" fmla="*/ 215 h 215"/>
                <a:gd name="T12" fmla="*/ 0 w 157"/>
                <a:gd name="T1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215">
                  <a:moveTo>
                    <a:pt x="0" y="0"/>
                  </a:moveTo>
                  <a:lnTo>
                    <a:pt x="56" y="0"/>
                  </a:lnTo>
                  <a:lnTo>
                    <a:pt x="56" y="167"/>
                  </a:lnTo>
                  <a:lnTo>
                    <a:pt x="157" y="167"/>
                  </a:lnTo>
                  <a:lnTo>
                    <a:pt x="157" y="215"/>
                  </a:lnTo>
                  <a:lnTo>
                    <a:pt x="0" y="2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B3EF3C97-452C-4A82-9132-2DB5966C9E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3313" y="5075238"/>
              <a:ext cx="133350" cy="74613"/>
            </a:xfrm>
            <a:custGeom>
              <a:avLst/>
              <a:gdLst>
                <a:gd name="T0" fmla="*/ 402 w 402"/>
                <a:gd name="T1" fmla="*/ 180 h 228"/>
                <a:gd name="T2" fmla="*/ 402 w 402"/>
                <a:gd name="T3" fmla="*/ 0 h 228"/>
                <a:gd name="T4" fmla="*/ 0 w 402"/>
                <a:gd name="T5" fmla="*/ 0 h 228"/>
                <a:gd name="T6" fmla="*/ 0 w 402"/>
                <a:gd name="T7" fmla="*/ 228 h 228"/>
                <a:gd name="T8" fmla="*/ 402 w 402"/>
                <a:gd name="T9" fmla="*/ 18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28">
                  <a:moveTo>
                    <a:pt x="402" y="18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0" y="189"/>
                    <a:pt x="266" y="172"/>
                    <a:pt x="402" y="18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3BC4318F-74B6-4923-AA32-AFE06371B6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79475" y="5180013"/>
              <a:ext cx="358775" cy="415925"/>
            </a:xfrm>
            <a:custGeom>
              <a:avLst/>
              <a:gdLst>
                <a:gd name="T0" fmla="*/ 671 w 1078"/>
                <a:gd name="T1" fmla="*/ 709 h 1253"/>
                <a:gd name="T2" fmla="*/ 528 w 1078"/>
                <a:gd name="T3" fmla="*/ 909 h 1253"/>
                <a:gd name="T4" fmla="*/ 375 w 1078"/>
                <a:gd name="T5" fmla="*/ 751 h 1253"/>
                <a:gd name="T6" fmla="*/ 375 w 1078"/>
                <a:gd name="T7" fmla="*/ 608 h 1253"/>
                <a:gd name="T8" fmla="*/ 0 w 1078"/>
                <a:gd name="T9" fmla="*/ 608 h 1253"/>
                <a:gd name="T10" fmla="*/ 0 w 1078"/>
                <a:gd name="T11" fmla="*/ 677 h 1253"/>
                <a:gd name="T12" fmla="*/ 539 w 1078"/>
                <a:gd name="T13" fmla="*/ 1253 h 1253"/>
                <a:gd name="T14" fmla="*/ 1078 w 1078"/>
                <a:gd name="T15" fmla="*/ 735 h 1253"/>
                <a:gd name="T16" fmla="*/ 1078 w 1078"/>
                <a:gd name="T17" fmla="*/ 0 h 1253"/>
                <a:gd name="T18" fmla="*/ 676 w 1078"/>
                <a:gd name="T19" fmla="*/ 180 h 1253"/>
                <a:gd name="T20" fmla="*/ 676 w 1078"/>
                <a:gd name="T21" fmla="*/ 709 h 1253"/>
                <a:gd name="T22" fmla="*/ 671 w 1078"/>
                <a:gd name="T23" fmla="*/ 709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8" h="1253">
                  <a:moveTo>
                    <a:pt x="671" y="709"/>
                  </a:moveTo>
                  <a:cubicBezTo>
                    <a:pt x="671" y="857"/>
                    <a:pt x="618" y="909"/>
                    <a:pt x="528" y="909"/>
                  </a:cubicBezTo>
                  <a:cubicBezTo>
                    <a:pt x="428" y="909"/>
                    <a:pt x="375" y="851"/>
                    <a:pt x="375" y="751"/>
                  </a:cubicBezTo>
                  <a:cubicBezTo>
                    <a:pt x="375" y="608"/>
                    <a:pt x="375" y="608"/>
                    <a:pt x="375" y="608"/>
                  </a:cubicBezTo>
                  <a:cubicBezTo>
                    <a:pt x="0" y="608"/>
                    <a:pt x="0" y="608"/>
                    <a:pt x="0" y="608"/>
                  </a:cubicBezTo>
                  <a:cubicBezTo>
                    <a:pt x="0" y="677"/>
                    <a:pt x="0" y="677"/>
                    <a:pt x="0" y="677"/>
                  </a:cubicBezTo>
                  <a:cubicBezTo>
                    <a:pt x="0" y="1021"/>
                    <a:pt x="132" y="1253"/>
                    <a:pt x="539" y="1253"/>
                  </a:cubicBezTo>
                  <a:cubicBezTo>
                    <a:pt x="898" y="1253"/>
                    <a:pt x="1078" y="1079"/>
                    <a:pt x="1078" y="735"/>
                  </a:cubicBezTo>
                  <a:cubicBezTo>
                    <a:pt x="1078" y="0"/>
                    <a:pt x="1078" y="0"/>
                    <a:pt x="1078" y="0"/>
                  </a:cubicBezTo>
                  <a:cubicBezTo>
                    <a:pt x="930" y="22"/>
                    <a:pt x="791" y="84"/>
                    <a:pt x="676" y="180"/>
                  </a:cubicBezTo>
                  <a:cubicBezTo>
                    <a:pt x="676" y="709"/>
                    <a:pt x="676" y="709"/>
                    <a:pt x="676" y="709"/>
                  </a:cubicBezTo>
                  <a:lnTo>
                    <a:pt x="671" y="7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D4959FE8-16AB-4E74-83FD-006DFDE792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075238"/>
              <a:ext cx="133350" cy="112713"/>
            </a:xfrm>
            <a:custGeom>
              <a:avLst/>
              <a:gdLst>
                <a:gd name="T0" fmla="*/ 401 w 401"/>
                <a:gd name="T1" fmla="*/ 0 h 344"/>
                <a:gd name="T2" fmla="*/ 0 w 401"/>
                <a:gd name="T3" fmla="*/ 0 h 344"/>
                <a:gd name="T4" fmla="*/ 0 w 401"/>
                <a:gd name="T5" fmla="*/ 191 h 344"/>
                <a:gd name="T6" fmla="*/ 401 w 401"/>
                <a:gd name="T7" fmla="*/ 344 h 344"/>
                <a:gd name="T8" fmla="*/ 401 w 401"/>
                <a:gd name="T9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344">
                  <a:moveTo>
                    <a:pt x="40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44" y="210"/>
                    <a:pt x="281" y="263"/>
                    <a:pt x="401" y="344"/>
                  </a:cubicBezTo>
                  <a:lnTo>
                    <a:pt x="4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AEB1BB25-B31F-4BFD-AE3B-2F323C8A12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172075"/>
              <a:ext cx="133350" cy="412750"/>
            </a:xfrm>
            <a:custGeom>
              <a:avLst/>
              <a:gdLst>
                <a:gd name="T0" fmla="*/ 0 w 401"/>
                <a:gd name="T1" fmla="*/ 12 h 1243"/>
                <a:gd name="T2" fmla="*/ 0 w 401"/>
                <a:gd name="T3" fmla="*/ 1243 h 1243"/>
                <a:gd name="T4" fmla="*/ 401 w 401"/>
                <a:gd name="T5" fmla="*/ 1243 h 1243"/>
                <a:gd name="T6" fmla="*/ 401 w 401"/>
                <a:gd name="T7" fmla="*/ 70 h 1243"/>
                <a:gd name="T8" fmla="*/ 0 w 401"/>
                <a:gd name="T9" fmla="*/ 12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1243">
                  <a:moveTo>
                    <a:pt x="0" y="12"/>
                  </a:moveTo>
                  <a:cubicBezTo>
                    <a:pt x="0" y="1243"/>
                    <a:pt x="0" y="1243"/>
                    <a:pt x="0" y="1243"/>
                  </a:cubicBezTo>
                  <a:cubicBezTo>
                    <a:pt x="401" y="1243"/>
                    <a:pt x="401" y="1243"/>
                    <a:pt x="401" y="1243"/>
                  </a:cubicBezTo>
                  <a:cubicBezTo>
                    <a:pt x="401" y="70"/>
                    <a:pt x="401" y="70"/>
                    <a:pt x="401" y="70"/>
                  </a:cubicBezTo>
                  <a:cubicBezTo>
                    <a:pt x="274" y="20"/>
                    <a:pt x="136" y="0"/>
                    <a:pt x="0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8E5913D2-281E-43B8-8107-E5DC594788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125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4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69 w 89"/>
                <a:gd name="T15" fmla="*/ 79 h 79"/>
                <a:gd name="T16" fmla="*/ 69 w 89"/>
                <a:gd name="T17" fmla="*/ 19 h 79"/>
                <a:gd name="T18" fmla="*/ 69 w 89"/>
                <a:gd name="T19" fmla="*/ 19 h 79"/>
                <a:gd name="T20" fmla="*/ 52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ABF11DCD-D538-4FF8-8299-E99667BA5B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6763" y="6127750"/>
              <a:ext cx="93663" cy="96838"/>
            </a:xfrm>
            <a:custGeom>
              <a:avLst/>
              <a:gdLst>
                <a:gd name="T0" fmla="*/ 11 w 281"/>
                <a:gd name="T1" fmla="*/ 92 h 291"/>
                <a:gd name="T2" fmla="*/ 54 w 281"/>
                <a:gd name="T3" fmla="*/ 19 h 291"/>
                <a:gd name="T4" fmla="*/ 141 w 281"/>
                <a:gd name="T5" fmla="*/ 0 h 291"/>
                <a:gd name="T6" fmla="*/ 270 w 281"/>
                <a:gd name="T7" fmla="*/ 92 h 291"/>
                <a:gd name="T8" fmla="*/ 270 w 281"/>
                <a:gd name="T9" fmla="*/ 213 h 291"/>
                <a:gd name="T10" fmla="*/ 281 w 281"/>
                <a:gd name="T11" fmla="*/ 283 h 291"/>
                <a:gd name="T12" fmla="*/ 190 w 281"/>
                <a:gd name="T13" fmla="*/ 283 h 291"/>
                <a:gd name="T14" fmla="*/ 184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0 w 281"/>
                <a:gd name="T21" fmla="*/ 112 h 291"/>
                <a:gd name="T22" fmla="*/ 184 w 281"/>
                <a:gd name="T23" fmla="*/ 87 h 291"/>
                <a:gd name="T24" fmla="*/ 140 w 281"/>
                <a:gd name="T25" fmla="*/ 58 h 291"/>
                <a:gd name="T26" fmla="*/ 95 w 281"/>
                <a:gd name="T27" fmla="*/ 92 h 291"/>
                <a:gd name="T28" fmla="*/ 11 w 281"/>
                <a:gd name="T29" fmla="*/ 92 h 291"/>
                <a:gd name="T30" fmla="*/ 128 w 281"/>
                <a:gd name="T31" fmla="*/ 235 h 291"/>
                <a:gd name="T32" fmla="*/ 183 w 281"/>
                <a:gd name="T33" fmla="*/ 154 h 291"/>
                <a:gd name="T34" fmla="*/ 127 w 281"/>
                <a:gd name="T35" fmla="*/ 169 h 291"/>
                <a:gd name="T36" fmla="*/ 90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1" y="92"/>
                  </a:moveTo>
                  <a:cubicBezTo>
                    <a:pt x="12" y="56"/>
                    <a:pt x="29" y="33"/>
                    <a:pt x="54" y="19"/>
                  </a:cubicBezTo>
                  <a:cubicBezTo>
                    <a:pt x="78" y="5"/>
                    <a:pt x="110" y="0"/>
                    <a:pt x="141" y="0"/>
                  </a:cubicBezTo>
                  <a:cubicBezTo>
                    <a:pt x="207" y="0"/>
                    <a:pt x="270" y="14"/>
                    <a:pt x="270" y="92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70" y="236"/>
                    <a:pt x="270" y="261"/>
                    <a:pt x="281" y="283"/>
                  </a:cubicBezTo>
                  <a:cubicBezTo>
                    <a:pt x="190" y="283"/>
                    <a:pt x="190" y="283"/>
                    <a:pt x="190" y="283"/>
                  </a:cubicBezTo>
                  <a:cubicBezTo>
                    <a:pt x="187" y="275"/>
                    <a:pt x="186" y="266"/>
                    <a:pt x="184" y="257"/>
                  </a:cubicBezTo>
                  <a:cubicBezTo>
                    <a:pt x="161" y="282"/>
                    <a:pt x="127" y="291"/>
                    <a:pt x="94" y="291"/>
                  </a:cubicBezTo>
                  <a:cubicBezTo>
                    <a:pt x="41" y="291"/>
                    <a:pt x="0" y="265"/>
                    <a:pt x="0" y="208"/>
                  </a:cubicBezTo>
                  <a:cubicBezTo>
                    <a:pt x="0" y="118"/>
                    <a:pt x="97" y="125"/>
                    <a:pt x="160" y="112"/>
                  </a:cubicBezTo>
                  <a:cubicBezTo>
                    <a:pt x="175" y="109"/>
                    <a:pt x="184" y="104"/>
                    <a:pt x="184" y="87"/>
                  </a:cubicBezTo>
                  <a:cubicBezTo>
                    <a:pt x="184" y="66"/>
                    <a:pt x="159" y="58"/>
                    <a:pt x="140" y="58"/>
                  </a:cubicBezTo>
                  <a:cubicBezTo>
                    <a:pt x="115" y="58"/>
                    <a:pt x="99" y="69"/>
                    <a:pt x="95" y="92"/>
                  </a:cubicBezTo>
                  <a:lnTo>
                    <a:pt x="11" y="92"/>
                  </a:lnTo>
                  <a:close/>
                  <a:moveTo>
                    <a:pt x="128" y="235"/>
                  </a:moveTo>
                  <a:cubicBezTo>
                    <a:pt x="171" y="235"/>
                    <a:pt x="185" y="211"/>
                    <a:pt x="183" y="154"/>
                  </a:cubicBezTo>
                  <a:cubicBezTo>
                    <a:pt x="170" y="162"/>
                    <a:pt x="147" y="164"/>
                    <a:pt x="127" y="169"/>
                  </a:cubicBezTo>
                  <a:cubicBezTo>
                    <a:pt x="107" y="174"/>
                    <a:pt x="90" y="182"/>
                    <a:pt x="90" y="204"/>
                  </a:cubicBezTo>
                  <a:cubicBezTo>
                    <a:pt x="90" y="226"/>
                    <a:pt x="107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50EBE661-D695-49BB-9FE7-B3784E142C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8363" y="6096000"/>
              <a:ext cx="28575" cy="125413"/>
            </a:xfrm>
            <a:custGeom>
              <a:avLst/>
              <a:gdLst>
                <a:gd name="T0" fmla="*/ 18 w 18"/>
                <a:gd name="T1" fmla="*/ 14 h 79"/>
                <a:gd name="T2" fmla="*/ 0 w 18"/>
                <a:gd name="T3" fmla="*/ 14 h 79"/>
                <a:gd name="T4" fmla="*/ 0 w 18"/>
                <a:gd name="T5" fmla="*/ 0 h 79"/>
                <a:gd name="T6" fmla="*/ 18 w 18"/>
                <a:gd name="T7" fmla="*/ 0 h 79"/>
                <a:gd name="T8" fmla="*/ 18 w 18"/>
                <a:gd name="T9" fmla="*/ 14 h 79"/>
                <a:gd name="T10" fmla="*/ 0 w 18"/>
                <a:gd name="T11" fmla="*/ 22 h 79"/>
                <a:gd name="T12" fmla="*/ 18 w 18"/>
                <a:gd name="T13" fmla="*/ 22 h 79"/>
                <a:gd name="T14" fmla="*/ 18 w 18"/>
                <a:gd name="T15" fmla="*/ 79 h 79"/>
                <a:gd name="T16" fmla="*/ 0 w 18"/>
                <a:gd name="T17" fmla="*/ 79 h 79"/>
                <a:gd name="T18" fmla="*/ 0 w 18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9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0" y="22"/>
                  </a:moveTo>
                  <a:lnTo>
                    <a:pt x="18" y="22"/>
                  </a:lnTo>
                  <a:lnTo>
                    <a:pt x="18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" name="Rectangle 17">
              <a:extLst>
                <a:ext uri="{FF2B5EF4-FFF2-40B4-BE49-F238E27FC236}">
                  <a16:creationId xmlns:a16="http://schemas.microsoft.com/office/drawing/2014/main" id="{237CABB1-6BC0-43AF-BC96-6B8CC3C01D9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09638" y="6096000"/>
              <a:ext cx="30163" cy="1254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E75FB1EB-B5B0-4EAF-954D-643BA6BA93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00125" y="6096000"/>
              <a:ext cx="139700" cy="125413"/>
            </a:xfrm>
            <a:custGeom>
              <a:avLst/>
              <a:gdLst>
                <a:gd name="T0" fmla="*/ 0 w 88"/>
                <a:gd name="T1" fmla="*/ 0 h 79"/>
                <a:gd name="T2" fmla="*/ 30 w 88"/>
                <a:gd name="T3" fmla="*/ 0 h 79"/>
                <a:gd name="T4" fmla="*/ 44 w 88"/>
                <a:gd name="T5" fmla="*/ 53 h 79"/>
                <a:gd name="T6" fmla="*/ 44 w 88"/>
                <a:gd name="T7" fmla="*/ 53 h 79"/>
                <a:gd name="T8" fmla="*/ 58 w 88"/>
                <a:gd name="T9" fmla="*/ 0 h 79"/>
                <a:gd name="T10" fmla="*/ 88 w 88"/>
                <a:gd name="T11" fmla="*/ 0 h 79"/>
                <a:gd name="T12" fmla="*/ 88 w 88"/>
                <a:gd name="T13" fmla="*/ 79 h 79"/>
                <a:gd name="T14" fmla="*/ 69 w 88"/>
                <a:gd name="T15" fmla="*/ 79 h 79"/>
                <a:gd name="T16" fmla="*/ 69 w 88"/>
                <a:gd name="T17" fmla="*/ 19 h 79"/>
                <a:gd name="T18" fmla="*/ 69 w 88"/>
                <a:gd name="T19" fmla="*/ 19 h 79"/>
                <a:gd name="T20" fmla="*/ 52 w 88"/>
                <a:gd name="T21" fmla="*/ 79 h 79"/>
                <a:gd name="T22" fmla="*/ 36 w 88"/>
                <a:gd name="T23" fmla="*/ 79 h 79"/>
                <a:gd name="T24" fmla="*/ 20 w 88"/>
                <a:gd name="T25" fmla="*/ 19 h 79"/>
                <a:gd name="T26" fmla="*/ 19 w 88"/>
                <a:gd name="T27" fmla="*/ 19 h 79"/>
                <a:gd name="T28" fmla="*/ 19 w 88"/>
                <a:gd name="T29" fmla="*/ 79 h 79"/>
                <a:gd name="T30" fmla="*/ 0 w 88"/>
                <a:gd name="T31" fmla="*/ 79 h 79"/>
                <a:gd name="T32" fmla="*/ 0 w 88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79">
                  <a:moveTo>
                    <a:pt x="0" y="0"/>
                  </a:moveTo>
                  <a:lnTo>
                    <a:pt x="30" y="0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58" y="0"/>
                  </a:lnTo>
                  <a:lnTo>
                    <a:pt x="88" y="0"/>
                  </a:lnTo>
                  <a:lnTo>
                    <a:pt x="88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6" y="79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B8637A86-FB13-4460-9927-03C903DF74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763" y="6127750"/>
              <a:ext cx="100013" cy="96838"/>
            </a:xfrm>
            <a:custGeom>
              <a:avLst/>
              <a:gdLst>
                <a:gd name="T0" fmla="*/ 90 w 297"/>
                <a:gd name="T1" fmla="*/ 167 h 291"/>
                <a:gd name="T2" fmla="*/ 152 w 297"/>
                <a:gd name="T3" fmla="*/ 230 h 291"/>
                <a:gd name="T4" fmla="*/ 203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2 w 297"/>
                <a:gd name="T15" fmla="*/ 167 h 291"/>
                <a:gd name="T16" fmla="*/ 90 w 297"/>
                <a:gd name="T17" fmla="*/ 167 h 291"/>
                <a:gd name="T18" fmla="*/ 202 w 297"/>
                <a:gd name="T19" fmla="*/ 117 h 291"/>
                <a:gd name="T20" fmla="*/ 149 w 297"/>
                <a:gd name="T21" fmla="*/ 61 h 291"/>
                <a:gd name="T22" fmla="*/ 90 w 297"/>
                <a:gd name="T23" fmla="*/ 117 h 291"/>
                <a:gd name="T24" fmla="*/ 202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0" y="167"/>
                  </a:moveTo>
                  <a:cubicBezTo>
                    <a:pt x="92" y="205"/>
                    <a:pt x="113" y="230"/>
                    <a:pt x="152" y="230"/>
                  </a:cubicBezTo>
                  <a:cubicBezTo>
                    <a:pt x="173" y="230"/>
                    <a:pt x="195" y="220"/>
                    <a:pt x="203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1" y="264"/>
                    <a:pt x="212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7" y="0"/>
                    <a:pt x="149" y="0"/>
                  </a:cubicBezTo>
                  <a:cubicBezTo>
                    <a:pt x="247" y="0"/>
                    <a:pt x="297" y="74"/>
                    <a:pt x="292" y="167"/>
                  </a:cubicBezTo>
                  <a:lnTo>
                    <a:pt x="90" y="167"/>
                  </a:lnTo>
                  <a:close/>
                  <a:moveTo>
                    <a:pt x="202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5" y="83"/>
                    <a:pt x="90" y="117"/>
                  </a:cubicBezTo>
                  <a:lnTo>
                    <a:pt x="202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0280C907-1F64-474A-B8AF-0FD8A79262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52538" y="6096000"/>
              <a:ext cx="93663" cy="128588"/>
            </a:xfrm>
            <a:custGeom>
              <a:avLst/>
              <a:gdLst>
                <a:gd name="T0" fmla="*/ 286 w 286"/>
                <a:gd name="T1" fmla="*/ 379 h 387"/>
                <a:gd name="T2" fmla="*/ 200 w 286"/>
                <a:gd name="T3" fmla="*/ 379 h 387"/>
                <a:gd name="T4" fmla="*/ 200 w 286"/>
                <a:gd name="T5" fmla="*/ 347 h 387"/>
                <a:gd name="T6" fmla="*/ 199 w 286"/>
                <a:gd name="T7" fmla="*/ 347 h 387"/>
                <a:gd name="T8" fmla="*/ 123 w 286"/>
                <a:gd name="T9" fmla="*/ 387 h 387"/>
                <a:gd name="T10" fmla="*/ 0 w 286"/>
                <a:gd name="T11" fmla="*/ 235 h 387"/>
                <a:gd name="T12" fmla="*/ 116 w 286"/>
                <a:gd name="T13" fmla="*/ 96 h 387"/>
                <a:gd name="T14" fmla="*/ 195 w 286"/>
                <a:gd name="T15" fmla="*/ 133 h 387"/>
                <a:gd name="T16" fmla="*/ 196 w 286"/>
                <a:gd name="T17" fmla="*/ 133 h 387"/>
                <a:gd name="T18" fmla="*/ 196 w 286"/>
                <a:gd name="T19" fmla="*/ 0 h 387"/>
                <a:gd name="T20" fmla="*/ 286 w 286"/>
                <a:gd name="T21" fmla="*/ 0 h 387"/>
                <a:gd name="T22" fmla="*/ 286 w 286"/>
                <a:gd name="T23" fmla="*/ 379 h 387"/>
                <a:gd name="T24" fmla="*/ 90 w 286"/>
                <a:gd name="T25" fmla="*/ 238 h 387"/>
                <a:gd name="T26" fmla="*/ 146 w 286"/>
                <a:gd name="T27" fmla="*/ 318 h 387"/>
                <a:gd name="T28" fmla="*/ 199 w 286"/>
                <a:gd name="T29" fmla="*/ 241 h 387"/>
                <a:gd name="T30" fmla="*/ 146 w 286"/>
                <a:gd name="T31" fmla="*/ 165 h 387"/>
                <a:gd name="T32" fmla="*/ 90 w 286"/>
                <a:gd name="T33" fmla="*/ 23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6" h="387">
                  <a:moveTo>
                    <a:pt x="286" y="379"/>
                  </a:moveTo>
                  <a:cubicBezTo>
                    <a:pt x="200" y="379"/>
                    <a:pt x="200" y="379"/>
                    <a:pt x="200" y="379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199" y="347"/>
                    <a:pt x="199" y="347"/>
                    <a:pt x="199" y="347"/>
                  </a:cubicBezTo>
                  <a:cubicBezTo>
                    <a:pt x="182" y="373"/>
                    <a:pt x="155" y="387"/>
                    <a:pt x="123" y="387"/>
                  </a:cubicBezTo>
                  <a:cubicBezTo>
                    <a:pt x="37" y="387"/>
                    <a:pt x="0" y="313"/>
                    <a:pt x="0" y="235"/>
                  </a:cubicBezTo>
                  <a:cubicBezTo>
                    <a:pt x="0" y="164"/>
                    <a:pt x="38" y="96"/>
                    <a:pt x="116" y="96"/>
                  </a:cubicBezTo>
                  <a:cubicBezTo>
                    <a:pt x="150" y="96"/>
                    <a:pt x="176" y="108"/>
                    <a:pt x="195" y="133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86" y="0"/>
                    <a:pt x="286" y="0"/>
                    <a:pt x="286" y="0"/>
                  </a:cubicBezTo>
                  <a:lnTo>
                    <a:pt x="286" y="379"/>
                  </a:lnTo>
                  <a:close/>
                  <a:moveTo>
                    <a:pt x="90" y="238"/>
                  </a:moveTo>
                  <a:cubicBezTo>
                    <a:pt x="90" y="276"/>
                    <a:pt x="104" y="318"/>
                    <a:pt x="146" y="318"/>
                  </a:cubicBezTo>
                  <a:cubicBezTo>
                    <a:pt x="190" y="318"/>
                    <a:pt x="199" y="276"/>
                    <a:pt x="199" y="241"/>
                  </a:cubicBezTo>
                  <a:cubicBezTo>
                    <a:pt x="199" y="201"/>
                    <a:pt x="185" y="165"/>
                    <a:pt x="146" y="165"/>
                  </a:cubicBezTo>
                  <a:cubicBezTo>
                    <a:pt x="104" y="165"/>
                    <a:pt x="90" y="203"/>
                    <a:pt x="90" y="2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4A485304-C93C-4073-8D44-F80ADC736F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573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CB945C56-4554-4683-8637-CFC30E6489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93825" y="6127750"/>
              <a:ext cx="93663" cy="96838"/>
            </a:xfrm>
            <a:custGeom>
              <a:avLst/>
              <a:gdLst>
                <a:gd name="T0" fmla="*/ 12 w 281"/>
                <a:gd name="T1" fmla="*/ 92 h 291"/>
                <a:gd name="T2" fmla="*/ 55 w 281"/>
                <a:gd name="T3" fmla="*/ 19 h 291"/>
                <a:gd name="T4" fmla="*/ 142 w 281"/>
                <a:gd name="T5" fmla="*/ 0 h 291"/>
                <a:gd name="T6" fmla="*/ 271 w 281"/>
                <a:gd name="T7" fmla="*/ 92 h 291"/>
                <a:gd name="T8" fmla="*/ 271 w 281"/>
                <a:gd name="T9" fmla="*/ 213 h 291"/>
                <a:gd name="T10" fmla="*/ 281 w 281"/>
                <a:gd name="T11" fmla="*/ 283 h 291"/>
                <a:gd name="T12" fmla="*/ 191 w 281"/>
                <a:gd name="T13" fmla="*/ 283 h 291"/>
                <a:gd name="T14" fmla="*/ 185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1 w 281"/>
                <a:gd name="T21" fmla="*/ 112 h 291"/>
                <a:gd name="T22" fmla="*/ 185 w 281"/>
                <a:gd name="T23" fmla="*/ 87 h 291"/>
                <a:gd name="T24" fmla="*/ 141 w 281"/>
                <a:gd name="T25" fmla="*/ 58 h 291"/>
                <a:gd name="T26" fmla="*/ 96 w 281"/>
                <a:gd name="T27" fmla="*/ 92 h 291"/>
                <a:gd name="T28" fmla="*/ 12 w 281"/>
                <a:gd name="T29" fmla="*/ 92 h 291"/>
                <a:gd name="T30" fmla="*/ 128 w 281"/>
                <a:gd name="T31" fmla="*/ 235 h 291"/>
                <a:gd name="T32" fmla="*/ 184 w 281"/>
                <a:gd name="T33" fmla="*/ 154 h 291"/>
                <a:gd name="T34" fmla="*/ 128 w 281"/>
                <a:gd name="T35" fmla="*/ 169 h 291"/>
                <a:gd name="T36" fmla="*/ 91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2" y="92"/>
                  </a:moveTo>
                  <a:cubicBezTo>
                    <a:pt x="13" y="56"/>
                    <a:pt x="30" y="33"/>
                    <a:pt x="55" y="19"/>
                  </a:cubicBezTo>
                  <a:cubicBezTo>
                    <a:pt x="79" y="5"/>
                    <a:pt x="111" y="0"/>
                    <a:pt x="142" y="0"/>
                  </a:cubicBezTo>
                  <a:cubicBezTo>
                    <a:pt x="208" y="0"/>
                    <a:pt x="271" y="14"/>
                    <a:pt x="271" y="92"/>
                  </a:cubicBezTo>
                  <a:cubicBezTo>
                    <a:pt x="271" y="213"/>
                    <a:pt x="271" y="213"/>
                    <a:pt x="271" y="213"/>
                  </a:cubicBezTo>
                  <a:cubicBezTo>
                    <a:pt x="271" y="236"/>
                    <a:pt x="271" y="261"/>
                    <a:pt x="281" y="283"/>
                  </a:cubicBezTo>
                  <a:cubicBezTo>
                    <a:pt x="191" y="283"/>
                    <a:pt x="191" y="283"/>
                    <a:pt x="191" y="283"/>
                  </a:cubicBezTo>
                  <a:cubicBezTo>
                    <a:pt x="187" y="275"/>
                    <a:pt x="186" y="266"/>
                    <a:pt x="185" y="257"/>
                  </a:cubicBezTo>
                  <a:cubicBezTo>
                    <a:pt x="162" y="282"/>
                    <a:pt x="127" y="291"/>
                    <a:pt x="94" y="291"/>
                  </a:cubicBezTo>
                  <a:cubicBezTo>
                    <a:pt x="42" y="291"/>
                    <a:pt x="0" y="265"/>
                    <a:pt x="0" y="208"/>
                  </a:cubicBezTo>
                  <a:cubicBezTo>
                    <a:pt x="0" y="118"/>
                    <a:pt x="98" y="125"/>
                    <a:pt x="161" y="112"/>
                  </a:cubicBezTo>
                  <a:cubicBezTo>
                    <a:pt x="176" y="109"/>
                    <a:pt x="185" y="104"/>
                    <a:pt x="185" y="87"/>
                  </a:cubicBezTo>
                  <a:cubicBezTo>
                    <a:pt x="185" y="66"/>
                    <a:pt x="160" y="58"/>
                    <a:pt x="141" y="58"/>
                  </a:cubicBezTo>
                  <a:cubicBezTo>
                    <a:pt x="116" y="58"/>
                    <a:pt x="100" y="69"/>
                    <a:pt x="96" y="92"/>
                  </a:cubicBezTo>
                  <a:lnTo>
                    <a:pt x="12" y="92"/>
                  </a:lnTo>
                  <a:close/>
                  <a:moveTo>
                    <a:pt x="128" y="235"/>
                  </a:moveTo>
                  <a:cubicBezTo>
                    <a:pt x="172" y="235"/>
                    <a:pt x="186" y="211"/>
                    <a:pt x="184" y="154"/>
                  </a:cubicBezTo>
                  <a:cubicBezTo>
                    <a:pt x="171" y="162"/>
                    <a:pt x="148" y="164"/>
                    <a:pt x="128" y="169"/>
                  </a:cubicBezTo>
                  <a:cubicBezTo>
                    <a:pt x="108" y="174"/>
                    <a:pt x="91" y="182"/>
                    <a:pt x="91" y="204"/>
                  </a:cubicBezTo>
                  <a:cubicBezTo>
                    <a:pt x="91" y="226"/>
                    <a:pt x="108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D0D64558-33D7-4E8C-8B58-17F750C1DD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38288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5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70 w 89"/>
                <a:gd name="T15" fmla="*/ 79 h 79"/>
                <a:gd name="T16" fmla="*/ 70 w 89"/>
                <a:gd name="T17" fmla="*/ 19 h 79"/>
                <a:gd name="T18" fmla="*/ 69 w 89"/>
                <a:gd name="T19" fmla="*/ 19 h 79"/>
                <a:gd name="T20" fmla="*/ 53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70" y="79"/>
                  </a:lnTo>
                  <a:lnTo>
                    <a:pt x="70" y="19"/>
                  </a:lnTo>
                  <a:lnTo>
                    <a:pt x="69" y="19"/>
                  </a:lnTo>
                  <a:lnTo>
                    <a:pt x="53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F02D34C0-AE0D-4044-A66E-673B3D590B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87513" y="6127750"/>
              <a:ext cx="98425" cy="96838"/>
            </a:xfrm>
            <a:custGeom>
              <a:avLst/>
              <a:gdLst>
                <a:gd name="T0" fmla="*/ 91 w 297"/>
                <a:gd name="T1" fmla="*/ 167 h 291"/>
                <a:gd name="T2" fmla="*/ 152 w 297"/>
                <a:gd name="T3" fmla="*/ 230 h 291"/>
                <a:gd name="T4" fmla="*/ 204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3 w 297"/>
                <a:gd name="T15" fmla="*/ 167 h 291"/>
                <a:gd name="T16" fmla="*/ 91 w 297"/>
                <a:gd name="T17" fmla="*/ 167 h 291"/>
                <a:gd name="T18" fmla="*/ 203 w 297"/>
                <a:gd name="T19" fmla="*/ 117 h 291"/>
                <a:gd name="T20" fmla="*/ 149 w 297"/>
                <a:gd name="T21" fmla="*/ 61 h 291"/>
                <a:gd name="T22" fmla="*/ 91 w 297"/>
                <a:gd name="T23" fmla="*/ 117 h 291"/>
                <a:gd name="T24" fmla="*/ 203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1" y="167"/>
                  </a:moveTo>
                  <a:cubicBezTo>
                    <a:pt x="92" y="205"/>
                    <a:pt x="114" y="230"/>
                    <a:pt x="152" y="230"/>
                  </a:cubicBezTo>
                  <a:cubicBezTo>
                    <a:pt x="174" y="230"/>
                    <a:pt x="195" y="220"/>
                    <a:pt x="204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2" y="264"/>
                    <a:pt x="213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8" y="0"/>
                    <a:pt x="149" y="0"/>
                  </a:cubicBezTo>
                  <a:cubicBezTo>
                    <a:pt x="248" y="0"/>
                    <a:pt x="297" y="74"/>
                    <a:pt x="293" y="167"/>
                  </a:cubicBezTo>
                  <a:lnTo>
                    <a:pt x="91" y="167"/>
                  </a:lnTo>
                  <a:close/>
                  <a:moveTo>
                    <a:pt x="203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6" y="83"/>
                    <a:pt x="91" y="117"/>
                  </a:cubicBezTo>
                  <a:lnTo>
                    <a:pt x="203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" name="Freeform 25">
              <a:extLst>
                <a:ext uri="{FF2B5EF4-FFF2-40B4-BE49-F238E27FC236}">
                  <a16:creationId xmlns:a16="http://schemas.microsoft.com/office/drawing/2014/main" id="{FD1D8BD6-9384-4AF7-996C-3FD339E247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4350" y="6102350"/>
              <a:ext cx="63500" cy="120650"/>
            </a:xfrm>
            <a:custGeom>
              <a:avLst/>
              <a:gdLst>
                <a:gd name="T0" fmla="*/ 192 w 192"/>
                <a:gd name="T1" fmla="*/ 142 h 362"/>
                <a:gd name="T2" fmla="*/ 136 w 192"/>
                <a:gd name="T3" fmla="*/ 142 h 362"/>
                <a:gd name="T4" fmla="*/ 136 w 192"/>
                <a:gd name="T5" fmla="*/ 267 h 362"/>
                <a:gd name="T6" fmla="*/ 169 w 192"/>
                <a:gd name="T7" fmla="*/ 294 h 362"/>
                <a:gd name="T8" fmla="*/ 192 w 192"/>
                <a:gd name="T9" fmla="*/ 293 h 362"/>
                <a:gd name="T10" fmla="*/ 192 w 192"/>
                <a:gd name="T11" fmla="*/ 359 h 362"/>
                <a:gd name="T12" fmla="*/ 143 w 192"/>
                <a:gd name="T13" fmla="*/ 362 h 362"/>
                <a:gd name="T14" fmla="*/ 46 w 192"/>
                <a:gd name="T15" fmla="*/ 265 h 362"/>
                <a:gd name="T16" fmla="*/ 46 w 192"/>
                <a:gd name="T17" fmla="*/ 142 h 362"/>
                <a:gd name="T18" fmla="*/ 0 w 192"/>
                <a:gd name="T19" fmla="*/ 142 h 362"/>
                <a:gd name="T20" fmla="*/ 0 w 192"/>
                <a:gd name="T21" fmla="*/ 84 h 362"/>
                <a:gd name="T22" fmla="*/ 46 w 192"/>
                <a:gd name="T23" fmla="*/ 84 h 362"/>
                <a:gd name="T24" fmla="*/ 46 w 192"/>
                <a:gd name="T25" fmla="*/ 0 h 362"/>
                <a:gd name="T26" fmla="*/ 136 w 192"/>
                <a:gd name="T27" fmla="*/ 0 h 362"/>
                <a:gd name="T28" fmla="*/ 136 w 192"/>
                <a:gd name="T29" fmla="*/ 84 h 362"/>
                <a:gd name="T30" fmla="*/ 192 w 192"/>
                <a:gd name="T31" fmla="*/ 84 h 362"/>
                <a:gd name="T32" fmla="*/ 192 w 192"/>
                <a:gd name="T33" fmla="*/ 14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362">
                  <a:moveTo>
                    <a:pt x="192" y="142"/>
                  </a:moveTo>
                  <a:cubicBezTo>
                    <a:pt x="136" y="142"/>
                    <a:pt x="136" y="142"/>
                    <a:pt x="136" y="142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36" y="289"/>
                    <a:pt x="149" y="294"/>
                    <a:pt x="169" y="294"/>
                  </a:cubicBezTo>
                  <a:cubicBezTo>
                    <a:pt x="176" y="294"/>
                    <a:pt x="184" y="293"/>
                    <a:pt x="192" y="293"/>
                  </a:cubicBezTo>
                  <a:cubicBezTo>
                    <a:pt x="192" y="359"/>
                    <a:pt x="192" y="359"/>
                    <a:pt x="192" y="359"/>
                  </a:cubicBezTo>
                  <a:cubicBezTo>
                    <a:pt x="176" y="360"/>
                    <a:pt x="159" y="362"/>
                    <a:pt x="143" y="362"/>
                  </a:cubicBezTo>
                  <a:cubicBezTo>
                    <a:pt x="66" y="362"/>
                    <a:pt x="46" y="340"/>
                    <a:pt x="46" y="26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84"/>
                    <a:pt x="136" y="84"/>
                    <a:pt x="136" y="84"/>
                  </a:cubicBezTo>
                  <a:cubicBezTo>
                    <a:pt x="192" y="84"/>
                    <a:pt x="192" y="84"/>
                    <a:pt x="192" y="84"/>
                  </a:cubicBezTo>
                  <a:lnTo>
                    <a:pt x="192" y="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F092E5C2-58E1-4907-8CF1-D875912586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5788" y="6127750"/>
              <a:ext cx="65088" cy="93663"/>
            </a:xfrm>
            <a:custGeom>
              <a:avLst/>
              <a:gdLst>
                <a:gd name="T0" fmla="*/ 0 w 193"/>
                <a:gd name="T1" fmla="*/ 6 h 281"/>
                <a:gd name="T2" fmla="*/ 88 w 193"/>
                <a:gd name="T3" fmla="*/ 6 h 281"/>
                <a:gd name="T4" fmla="*/ 88 w 193"/>
                <a:gd name="T5" fmla="*/ 54 h 281"/>
                <a:gd name="T6" fmla="*/ 89 w 193"/>
                <a:gd name="T7" fmla="*/ 54 h 281"/>
                <a:gd name="T8" fmla="*/ 172 w 193"/>
                <a:gd name="T9" fmla="*/ 0 h 281"/>
                <a:gd name="T10" fmla="*/ 193 w 193"/>
                <a:gd name="T11" fmla="*/ 2 h 281"/>
                <a:gd name="T12" fmla="*/ 193 w 193"/>
                <a:gd name="T13" fmla="*/ 85 h 281"/>
                <a:gd name="T14" fmla="*/ 158 w 193"/>
                <a:gd name="T15" fmla="*/ 79 h 281"/>
                <a:gd name="T16" fmla="*/ 90 w 193"/>
                <a:gd name="T17" fmla="*/ 145 h 281"/>
                <a:gd name="T18" fmla="*/ 90 w 193"/>
                <a:gd name="T19" fmla="*/ 281 h 281"/>
                <a:gd name="T20" fmla="*/ 0 w 193"/>
                <a:gd name="T21" fmla="*/ 281 h 281"/>
                <a:gd name="T22" fmla="*/ 0 w 193"/>
                <a:gd name="T23" fmla="*/ 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281">
                  <a:moveTo>
                    <a:pt x="0" y="6"/>
                  </a:moveTo>
                  <a:cubicBezTo>
                    <a:pt x="88" y="6"/>
                    <a:pt x="88" y="6"/>
                    <a:pt x="88" y="6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102" y="19"/>
                    <a:pt x="133" y="0"/>
                    <a:pt x="172" y="0"/>
                  </a:cubicBezTo>
                  <a:cubicBezTo>
                    <a:pt x="179" y="0"/>
                    <a:pt x="186" y="1"/>
                    <a:pt x="193" y="2"/>
                  </a:cubicBezTo>
                  <a:cubicBezTo>
                    <a:pt x="193" y="85"/>
                    <a:pt x="193" y="85"/>
                    <a:pt x="193" y="85"/>
                  </a:cubicBezTo>
                  <a:cubicBezTo>
                    <a:pt x="181" y="81"/>
                    <a:pt x="171" y="79"/>
                    <a:pt x="158" y="79"/>
                  </a:cubicBezTo>
                  <a:cubicBezTo>
                    <a:pt x="114" y="79"/>
                    <a:pt x="90" y="110"/>
                    <a:pt x="90" y="145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0" y="281"/>
                    <a:pt x="0" y="281"/>
                    <a:pt x="0" y="281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04686304-731D-4C81-9933-35E3DFED88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288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716A412C-6319-4925-902F-8B2AE529A2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6913" y="6127750"/>
              <a:ext cx="93663" cy="96838"/>
            </a:xfrm>
            <a:custGeom>
              <a:avLst/>
              <a:gdLst>
                <a:gd name="T0" fmla="*/ 193 w 283"/>
                <a:gd name="T1" fmla="*/ 108 h 291"/>
                <a:gd name="T2" fmla="*/ 149 w 283"/>
                <a:gd name="T3" fmla="*/ 69 h 291"/>
                <a:gd name="T4" fmla="*/ 90 w 283"/>
                <a:gd name="T5" fmla="*/ 150 h 291"/>
                <a:gd name="T6" fmla="*/ 144 w 283"/>
                <a:gd name="T7" fmla="*/ 222 h 291"/>
                <a:gd name="T8" fmla="*/ 195 w 283"/>
                <a:gd name="T9" fmla="*/ 175 h 291"/>
                <a:gd name="T10" fmla="*/ 283 w 283"/>
                <a:gd name="T11" fmla="*/ 175 h 291"/>
                <a:gd name="T12" fmla="*/ 144 w 283"/>
                <a:gd name="T13" fmla="*/ 291 h 291"/>
                <a:gd name="T14" fmla="*/ 0 w 283"/>
                <a:gd name="T15" fmla="*/ 150 h 291"/>
                <a:gd name="T16" fmla="*/ 144 w 283"/>
                <a:gd name="T17" fmla="*/ 0 h 291"/>
                <a:gd name="T18" fmla="*/ 280 w 283"/>
                <a:gd name="T19" fmla="*/ 108 h 291"/>
                <a:gd name="T20" fmla="*/ 193 w 283"/>
                <a:gd name="T21" fmla="*/ 108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3" h="291">
                  <a:moveTo>
                    <a:pt x="193" y="108"/>
                  </a:moveTo>
                  <a:cubicBezTo>
                    <a:pt x="192" y="85"/>
                    <a:pt x="171" y="69"/>
                    <a:pt x="149" y="69"/>
                  </a:cubicBezTo>
                  <a:cubicBezTo>
                    <a:pt x="98" y="69"/>
                    <a:pt x="90" y="112"/>
                    <a:pt x="90" y="150"/>
                  </a:cubicBezTo>
                  <a:cubicBezTo>
                    <a:pt x="90" y="185"/>
                    <a:pt x="105" y="222"/>
                    <a:pt x="144" y="222"/>
                  </a:cubicBezTo>
                  <a:cubicBezTo>
                    <a:pt x="175" y="222"/>
                    <a:pt x="191" y="204"/>
                    <a:pt x="195" y="175"/>
                  </a:cubicBezTo>
                  <a:cubicBezTo>
                    <a:pt x="283" y="175"/>
                    <a:pt x="283" y="175"/>
                    <a:pt x="283" y="175"/>
                  </a:cubicBezTo>
                  <a:cubicBezTo>
                    <a:pt x="275" y="249"/>
                    <a:pt x="218" y="291"/>
                    <a:pt x="144" y="291"/>
                  </a:cubicBezTo>
                  <a:cubicBezTo>
                    <a:pt x="61" y="291"/>
                    <a:pt x="0" y="234"/>
                    <a:pt x="0" y="150"/>
                  </a:cubicBezTo>
                  <a:cubicBezTo>
                    <a:pt x="0" y="62"/>
                    <a:pt x="56" y="0"/>
                    <a:pt x="144" y="0"/>
                  </a:cubicBezTo>
                  <a:cubicBezTo>
                    <a:pt x="213" y="0"/>
                    <a:pt x="274" y="36"/>
                    <a:pt x="280" y="108"/>
                  </a:cubicBezTo>
                  <a:lnTo>
                    <a:pt x="193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6B2474BC-3B05-4EFB-A2B9-4944F34591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65338" y="6127750"/>
              <a:ext cx="88900" cy="96838"/>
            </a:xfrm>
            <a:custGeom>
              <a:avLst/>
              <a:gdLst>
                <a:gd name="T0" fmla="*/ 86 w 267"/>
                <a:gd name="T1" fmla="*/ 192 h 291"/>
                <a:gd name="T2" fmla="*/ 101 w 267"/>
                <a:gd name="T3" fmla="*/ 223 h 291"/>
                <a:gd name="T4" fmla="*/ 135 w 267"/>
                <a:gd name="T5" fmla="*/ 233 h 291"/>
                <a:gd name="T6" fmla="*/ 177 w 267"/>
                <a:gd name="T7" fmla="*/ 203 h 291"/>
                <a:gd name="T8" fmla="*/ 133 w 267"/>
                <a:gd name="T9" fmla="*/ 174 h 291"/>
                <a:gd name="T10" fmla="*/ 5 w 267"/>
                <a:gd name="T11" fmla="*/ 84 h 291"/>
                <a:gd name="T12" fmla="*/ 131 w 267"/>
                <a:gd name="T13" fmla="*/ 0 h 291"/>
                <a:gd name="T14" fmla="*/ 258 w 267"/>
                <a:gd name="T15" fmla="*/ 89 h 291"/>
                <a:gd name="T16" fmla="*/ 174 w 267"/>
                <a:gd name="T17" fmla="*/ 89 h 291"/>
                <a:gd name="T18" fmla="*/ 163 w 267"/>
                <a:gd name="T19" fmla="*/ 65 h 291"/>
                <a:gd name="T20" fmla="*/ 134 w 267"/>
                <a:gd name="T21" fmla="*/ 58 h 291"/>
                <a:gd name="T22" fmla="*/ 95 w 267"/>
                <a:gd name="T23" fmla="*/ 79 h 291"/>
                <a:gd name="T24" fmla="*/ 197 w 267"/>
                <a:gd name="T25" fmla="*/ 118 h 291"/>
                <a:gd name="T26" fmla="*/ 267 w 267"/>
                <a:gd name="T27" fmla="*/ 193 h 291"/>
                <a:gd name="T28" fmla="*/ 135 w 267"/>
                <a:gd name="T29" fmla="*/ 291 h 291"/>
                <a:gd name="T30" fmla="*/ 0 w 267"/>
                <a:gd name="T31" fmla="*/ 192 h 291"/>
                <a:gd name="T32" fmla="*/ 86 w 267"/>
                <a:gd name="T33" fmla="*/ 192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291">
                  <a:moveTo>
                    <a:pt x="86" y="192"/>
                  </a:moveTo>
                  <a:cubicBezTo>
                    <a:pt x="86" y="206"/>
                    <a:pt x="92" y="216"/>
                    <a:pt x="101" y="223"/>
                  </a:cubicBezTo>
                  <a:cubicBezTo>
                    <a:pt x="110" y="230"/>
                    <a:pt x="122" y="233"/>
                    <a:pt x="135" y="233"/>
                  </a:cubicBezTo>
                  <a:cubicBezTo>
                    <a:pt x="152" y="233"/>
                    <a:pt x="177" y="225"/>
                    <a:pt x="177" y="203"/>
                  </a:cubicBezTo>
                  <a:cubicBezTo>
                    <a:pt x="177" y="182"/>
                    <a:pt x="149" y="178"/>
                    <a:pt x="133" y="174"/>
                  </a:cubicBezTo>
                  <a:cubicBezTo>
                    <a:pt x="76" y="160"/>
                    <a:pt x="5" y="158"/>
                    <a:pt x="5" y="84"/>
                  </a:cubicBezTo>
                  <a:cubicBezTo>
                    <a:pt x="5" y="18"/>
                    <a:pt x="77" y="0"/>
                    <a:pt x="131" y="0"/>
                  </a:cubicBezTo>
                  <a:cubicBezTo>
                    <a:pt x="191" y="0"/>
                    <a:pt x="255" y="17"/>
                    <a:pt x="258" y="89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4" y="77"/>
                    <a:pt x="170" y="70"/>
                    <a:pt x="163" y="65"/>
                  </a:cubicBezTo>
                  <a:cubicBezTo>
                    <a:pt x="155" y="60"/>
                    <a:pt x="145" y="58"/>
                    <a:pt x="134" y="58"/>
                  </a:cubicBezTo>
                  <a:cubicBezTo>
                    <a:pt x="119" y="58"/>
                    <a:pt x="95" y="60"/>
                    <a:pt x="95" y="79"/>
                  </a:cubicBezTo>
                  <a:cubicBezTo>
                    <a:pt x="95" y="105"/>
                    <a:pt x="156" y="109"/>
                    <a:pt x="197" y="118"/>
                  </a:cubicBezTo>
                  <a:cubicBezTo>
                    <a:pt x="253" y="130"/>
                    <a:pt x="267" y="170"/>
                    <a:pt x="267" y="193"/>
                  </a:cubicBezTo>
                  <a:cubicBezTo>
                    <a:pt x="267" y="267"/>
                    <a:pt x="197" y="291"/>
                    <a:pt x="135" y="291"/>
                  </a:cubicBezTo>
                  <a:cubicBezTo>
                    <a:pt x="70" y="291"/>
                    <a:pt x="3" y="269"/>
                    <a:pt x="0" y="192"/>
                  </a:cubicBezTo>
                  <a:lnTo>
                    <a:pt x="86" y="1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012D7019-9677-4D9D-8CBE-43BF9B24AB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88225" y="0"/>
            <a:ext cx="4803775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322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+ Image (Green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4600B-8466-465A-8FCA-072ECBA7C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66814"/>
            <a:ext cx="5323248" cy="1500187"/>
          </a:xfrm>
        </p:spPr>
        <p:txBody>
          <a:bodyPr anchor="b">
            <a:norm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FE2544-CCE1-494D-B26A-AD3024BF1813}"/>
              </a:ext>
            </a:extLst>
          </p:cNvPr>
          <p:cNvCxnSpPr/>
          <p:nvPr userDrawn="1"/>
        </p:nvCxnSpPr>
        <p:spPr>
          <a:xfrm>
            <a:off x="634344" y="2917717"/>
            <a:ext cx="52916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0912E9-1061-4675-ABCB-E73E5F2BE3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32162" y="5702131"/>
            <a:ext cx="904829" cy="684000"/>
            <a:chOff x="619125" y="5064125"/>
            <a:chExt cx="1535113" cy="1160463"/>
          </a:xfrm>
          <a:solidFill>
            <a:srgbClr val="FFFFFF"/>
          </a:solidFill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06EE7E97-01F2-45BE-AA9F-3050757790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3988" y="5064125"/>
              <a:ext cx="488950" cy="530225"/>
            </a:xfrm>
            <a:custGeom>
              <a:avLst/>
              <a:gdLst>
                <a:gd name="T0" fmla="*/ 1067 w 1469"/>
                <a:gd name="T1" fmla="*/ 581 h 1596"/>
                <a:gd name="T2" fmla="*/ 756 w 1469"/>
                <a:gd name="T3" fmla="*/ 343 h 1596"/>
                <a:gd name="T4" fmla="*/ 396 w 1469"/>
                <a:gd name="T5" fmla="*/ 798 h 1596"/>
                <a:gd name="T6" fmla="*/ 756 w 1469"/>
                <a:gd name="T7" fmla="*/ 1252 h 1596"/>
                <a:gd name="T8" fmla="*/ 1067 w 1469"/>
                <a:gd name="T9" fmla="*/ 967 h 1596"/>
                <a:gd name="T10" fmla="*/ 1469 w 1469"/>
                <a:gd name="T11" fmla="*/ 967 h 1596"/>
                <a:gd name="T12" fmla="*/ 766 w 1469"/>
                <a:gd name="T13" fmla="*/ 1596 h 1596"/>
                <a:gd name="T14" fmla="*/ 0 w 1469"/>
                <a:gd name="T15" fmla="*/ 792 h 1596"/>
                <a:gd name="T16" fmla="*/ 766 w 1469"/>
                <a:gd name="T17" fmla="*/ 0 h 1596"/>
                <a:gd name="T18" fmla="*/ 1469 w 1469"/>
                <a:gd name="T19" fmla="*/ 581 h 1596"/>
                <a:gd name="T20" fmla="*/ 1067 w 1469"/>
                <a:gd name="T21" fmla="*/ 581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9" h="1596">
                  <a:moveTo>
                    <a:pt x="1067" y="581"/>
                  </a:moveTo>
                  <a:cubicBezTo>
                    <a:pt x="1046" y="428"/>
                    <a:pt x="925" y="343"/>
                    <a:pt x="756" y="343"/>
                  </a:cubicBezTo>
                  <a:cubicBezTo>
                    <a:pt x="497" y="343"/>
                    <a:pt x="396" y="571"/>
                    <a:pt x="396" y="798"/>
                  </a:cubicBezTo>
                  <a:cubicBezTo>
                    <a:pt x="396" y="1025"/>
                    <a:pt x="497" y="1252"/>
                    <a:pt x="756" y="1252"/>
                  </a:cubicBezTo>
                  <a:cubicBezTo>
                    <a:pt x="941" y="1252"/>
                    <a:pt x="1051" y="1147"/>
                    <a:pt x="1067" y="967"/>
                  </a:cubicBezTo>
                  <a:cubicBezTo>
                    <a:pt x="1469" y="967"/>
                    <a:pt x="1469" y="967"/>
                    <a:pt x="1469" y="967"/>
                  </a:cubicBezTo>
                  <a:cubicBezTo>
                    <a:pt x="1448" y="1363"/>
                    <a:pt x="1157" y="1596"/>
                    <a:pt x="766" y="1596"/>
                  </a:cubicBezTo>
                  <a:cubicBezTo>
                    <a:pt x="301" y="1596"/>
                    <a:pt x="0" y="1242"/>
                    <a:pt x="0" y="792"/>
                  </a:cubicBezTo>
                  <a:cubicBezTo>
                    <a:pt x="0" y="354"/>
                    <a:pt x="301" y="0"/>
                    <a:pt x="766" y="0"/>
                  </a:cubicBezTo>
                  <a:cubicBezTo>
                    <a:pt x="1099" y="0"/>
                    <a:pt x="1458" y="211"/>
                    <a:pt x="1469" y="581"/>
                  </a:cubicBezTo>
                  <a:lnTo>
                    <a:pt x="1067" y="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49E78484-930F-4892-994C-CB2379B7C5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9788" y="5581650"/>
              <a:ext cx="385763" cy="339725"/>
            </a:xfrm>
            <a:custGeom>
              <a:avLst/>
              <a:gdLst>
                <a:gd name="T0" fmla="*/ 2 w 243"/>
                <a:gd name="T1" fmla="*/ 0 h 214"/>
                <a:gd name="T2" fmla="*/ 85 w 243"/>
                <a:gd name="T3" fmla="*/ 0 h 214"/>
                <a:gd name="T4" fmla="*/ 122 w 243"/>
                <a:gd name="T5" fmla="*/ 142 h 214"/>
                <a:gd name="T6" fmla="*/ 123 w 243"/>
                <a:gd name="T7" fmla="*/ 142 h 214"/>
                <a:gd name="T8" fmla="*/ 159 w 243"/>
                <a:gd name="T9" fmla="*/ 0 h 214"/>
                <a:gd name="T10" fmla="*/ 243 w 243"/>
                <a:gd name="T11" fmla="*/ 0 h 214"/>
                <a:gd name="T12" fmla="*/ 243 w 243"/>
                <a:gd name="T13" fmla="*/ 214 h 214"/>
                <a:gd name="T14" fmla="*/ 189 w 243"/>
                <a:gd name="T15" fmla="*/ 214 h 214"/>
                <a:gd name="T16" fmla="*/ 189 w 243"/>
                <a:gd name="T17" fmla="*/ 52 h 214"/>
                <a:gd name="T18" fmla="*/ 188 w 243"/>
                <a:gd name="T19" fmla="*/ 52 h 214"/>
                <a:gd name="T20" fmla="*/ 143 w 243"/>
                <a:gd name="T21" fmla="*/ 214 h 214"/>
                <a:gd name="T22" fmla="*/ 99 w 243"/>
                <a:gd name="T23" fmla="*/ 214 h 214"/>
                <a:gd name="T24" fmla="*/ 54 w 243"/>
                <a:gd name="T25" fmla="*/ 52 h 214"/>
                <a:gd name="T26" fmla="*/ 53 w 243"/>
                <a:gd name="T27" fmla="*/ 52 h 214"/>
                <a:gd name="T28" fmla="*/ 53 w 243"/>
                <a:gd name="T29" fmla="*/ 214 h 214"/>
                <a:gd name="T30" fmla="*/ 0 w 243"/>
                <a:gd name="T31" fmla="*/ 214 h 214"/>
                <a:gd name="T32" fmla="*/ 0 w 243"/>
                <a:gd name="T33" fmla="*/ 0 h 214"/>
                <a:gd name="T34" fmla="*/ 2 w 243"/>
                <a:gd name="T3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3" h="214">
                  <a:moveTo>
                    <a:pt x="2" y="0"/>
                  </a:moveTo>
                  <a:lnTo>
                    <a:pt x="85" y="0"/>
                  </a:lnTo>
                  <a:lnTo>
                    <a:pt x="122" y="142"/>
                  </a:lnTo>
                  <a:lnTo>
                    <a:pt x="123" y="142"/>
                  </a:lnTo>
                  <a:lnTo>
                    <a:pt x="159" y="0"/>
                  </a:lnTo>
                  <a:lnTo>
                    <a:pt x="243" y="0"/>
                  </a:lnTo>
                  <a:lnTo>
                    <a:pt x="243" y="214"/>
                  </a:lnTo>
                  <a:lnTo>
                    <a:pt x="189" y="214"/>
                  </a:lnTo>
                  <a:lnTo>
                    <a:pt x="189" y="52"/>
                  </a:lnTo>
                  <a:lnTo>
                    <a:pt x="188" y="52"/>
                  </a:lnTo>
                  <a:lnTo>
                    <a:pt x="143" y="214"/>
                  </a:lnTo>
                  <a:lnTo>
                    <a:pt x="99" y="214"/>
                  </a:lnTo>
                  <a:lnTo>
                    <a:pt x="54" y="52"/>
                  </a:lnTo>
                  <a:lnTo>
                    <a:pt x="53" y="52"/>
                  </a:lnTo>
                  <a:lnTo>
                    <a:pt x="53" y="214"/>
                  </a:lnTo>
                  <a:lnTo>
                    <a:pt x="0" y="21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11B2243F-9B15-4EB8-9DA3-B426432FC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22375" y="5581650"/>
              <a:ext cx="347663" cy="339725"/>
            </a:xfrm>
            <a:custGeom>
              <a:avLst/>
              <a:gdLst>
                <a:gd name="T0" fmla="*/ 81 w 219"/>
                <a:gd name="T1" fmla="*/ 0 h 214"/>
                <a:gd name="T2" fmla="*/ 138 w 219"/>
                <a:gd name="T3" fmla="*/ 0 h 214"/>
                <a:gd name="T4" fmla="*/ 219 w 219"/>
                <a:gd name="T5" fmla="*/ 214 h 214"/>
                <a:gd name="T6" fmla="*/ 160 w 219"/>
                <a:gd name="T7" fmla="*/ 214 h 214"/>
                <a:gd name="T8" fmla="*/ 147 w 219"/>
                <a:gd name="T9" fmla="*/ 175 h 214"/>
                <a:gd name="T10" fmla="*/ 71 w 219"/>
                <a:gd name="T11" fmla="*/ 175 h 214"/>
                <a:gd name="T12" fmla="*/ 58 w 219"/>
                <a:gd name="T13" fmla="*/ 214 h 214"/>
                <a:gd name="T14" fmla="*/ 0 w 219"/>
                <a:gd name="T15" fmla="*/ 214 h 214"/>
                <a:gd name="T16" fmla="*/ 81 w 219"/>
                <a:gd name="T17" fmla="*/ 0 h 214"/>
                <a:gd name="T18" fmla="*/ 86 w 219"/>
                <a:gd name="T19" fmla="*/ 134 h 214"/>
                <a:gd name="T20" fmla="*/ 134 w 219"/>
                <a:gd name="T21" fmla="*/ 134 h 214"/>
                <a:gd name="T22" fmla="*/ 111 w 219"/>
                <a:gd name="T23" fmla="*/ 59 h 214"/>
                <a:gd name="T24" fmla="*/ 110 w 219"/>
                <a:gd name="T25" fmla="*/ 59 h 214"/>
                <a:gd name="T26" fmla="*/ 86 w 219"/>
                <a:gd name="T27" fmla="*/ 13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14">
                  <a:moveTo>
                    <a:pt x="81" y="0"/>
                  </a:moveTo>
                  <a:lnTo>
                    <a:pt x="138" y="0"/>
                  </a:lnTo>
                  <a:lnTo>
                    <a:pt x="219" y="214"/>
                  </a:lnTo>
                  <a:lnTo>
                    <a:pt x="160" y="214"/>
                  </a:lnTo>
                  <a:lnTo>
                    <a:pt x="147" y="175"/>
                  </a:lnTo>
                  <a:lnTo>
                    <a:pt x="71" y="175"/>
                  </a:lnTo>
                  <a:lnTo>
                    <a:pt x="58" y="214"/>
                  </a:lnTo>
                  <a:lnTo>
                    <a:pt x="0" y="214"/>
                  </a:lnTo>
                  <a:lnTo>
                    <a:pt x="81" y="0"/>
                  </a:lnTo>
                  <a:close/>
                  <a:moveTo>
                    <a:pt x="86" y="134"/>
                  </a:moveTo>
                  <a:lnTo>
                    <a:pt x="134" y="134"/>
                  </a:lnTo>
                  <a:lnTo>
                    <a:pt x="111" y="59"/>
                  </a:lnTo>
                  <a:lnTo>
                    <a:pt x="110" y="59"/>
                  </a:lnTo>
                  <a:lnTo>
                    <a:pt x="8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" name="Rectangle 8">
              <a:extLst>
                <a:ext uri="{FF2B5EF4-FFF2-40B4-BE49-F238E27FC236}">
                  <a16:creationId xmlns:a16="http://schemas.microsoft.com/office/drawing/2014/main" id="{3E83789B-73CD-4D6A-AA45-8A1AB4F9970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70038" y="5581650"/>
              <a:ext cx="88900" cy="3397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AAD2EE95-BEA2-4B50-AC3D-22EF2DB6FF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0213" y="5581650"/>
              <a:ext cx="249238" cy="341313"/>
            </a:xfrm>
            <a:custGeom>
              <a:avLst/>
              <a:gdLst>
                <a:gd name="T0" fmla="*/ 0 w 157"/>
                <a:gd name="T1" fmla="*/ 0 h 215"/>
                <a:gd name="T2" fmla="*/ 56 w 157"/>
                <a:gd name="T3" fmla="*/ 0 h 215"/>
                <a:gd name="T4" fmla="*/ 56 w 157"/>
                <a:gd name="T5" fmla="*/ 167 h 215"/>
                <a:gd name="T6" fmla="*/ 157 w 157"/>
                <a:gd name="T7" fmla="*/ 167 h 215"/>
                <a:gd name="T8" fmla="*/ 157 w 157"/>
                <a:gd name="T9" fmla="*/ 215 h 215"/>
                <a:gd name="T10" fmla="*/ 0 w 157"/>
                <a:gd name="T11" fmla="*/ 215 h 215"/>
                <a:gd name="T12" fmla="*/ 0 w 157"/>
                <a:gd name="T1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215">
                  <a:moveTo>
                    <a:pt x="0" y="0"/>
                  </a:moveTo>
                  <a:lnTo>
                    <a:pt x="56" y="0"/>
                  </a:lnTo>
                  <a:lnTo>
                    <a:pt x="56" y="167"/>
                  </a:lnTo>
                  <a:lnTo>
                    <a:pt x="157" y="167"/>
                  </a:lnTo>
                  <a:lnTo>
                    <a:pt x="157" y="215"/>
                  </a:lnTo>
                  <a:lnTo>
                    <a:pt x="0" y="2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B3EF3C97-452C-4A82-9132-2DB5966C9E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3313" y="5075238"/>
              <a:ext cx="133350" cy="74613"/>
            </a:xfrm>
            <a:custGeom>
              <a:avLst/>
              <a:gdLst>
                <a:gd name="T0" fmla="*/ 402 w 402"/>
                <a:gd name="T1" fmla="*/ 180 h 228"/>
                <a:gd name="T2" fmla="*/ 402 w 402"/>
                <a:gd name="T3" fmla="*/ 0 h 228"/>
                <a:gd name="T4" fmla="*/ 0 w 402"/>
                <a:gd name="T5" fmla="*/ 0 h 228"/>
                <a:gd name="T6" fmla="*/ 0 w 402"/>
                <a:gd name="T7" fmla="*/ 228 h 228"/>
                <a:gd name="T8" fmla="*/ 402 w 402"/>
                <a:gd name="T9" fmla="*/ 18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28">
                  <a:moveTo>
                    <a:pt x="402" y="18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0" y="189"/>
                    <a:pt x="266" y="172"/>
                    <a:pt x="402" y="18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3BC4318F-74B6-4923-AA32-AFE06371B6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79475" y="5180013"/>
              <a:ext cx="358775" cy="415925"/>
            </a:xfrm>
            <a:custGeom>
              <a:avLst/>
              <a:gdLst>
                <a:gd name="T0" fmla="*/ 671 w 1078"/>
                <a:gd name="T1" fmla="*/ 709 h 1253"/>
                <a:gd name="T2" fmla="*/ 528 w 1078"/>
                <a:gd name="T3" fmla="*/ 909 h 1253"/>
                <a:gd name="T4" fmla="*/ 375 w 1078"/>
                <a:gd name="T5" fmla="*/ 751 h 1253"/>
                <a:gd name="T6" fmla="*/ 375 w 1078"/>
                <a:gd name="T7" fmla="*/ 608 h 1253"/>
                <a:gd name="T8" fmla="*/ 0 w 1078"/>
                <a:gd name="T9" fmla="*/ 608 h 1253"/>
                <a:gd name="T10" fmla="*/ 0 w 1078"/>
                <a:gd name="T11" fmla="*/ 677 h 1253"/>
                <a:gd name="T12" fmla="*/ 539 w 1078"/>
                <a:gd name="T13" fmla="*/ 1253 h 1253"/>
                <a:gd name="T14" fmla="*/ 1078 w 1078"/>
                <a:gd name="T15" fmla="*/ 735 h 1253"/>
                <a:gd name="T16" fmla="*/ 1078 w 1078"/>
                <a:gd name="T17" fmla="*/ 0 h 1253"/>
                <a:gd name="T18" fmla="*/ 676 w 1078"/>
                <a:gd name="T19" fmla="*/ 180 h 1253"/>
                <a:gd name="T20" fmla="*/ 676 w 1078"/>
                <a:gd name="T21" fmla="*/ 709 h 1253"/>
                <a:gd name="T22" fmla="*/ 671 w 1078"/>
                <a:gd name="T23" fmla="*/ 709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8" h="1253">
                  <a:moveTo>
                    <a:pt x="671" y="709"/>
                  </a:moveTo>
                  <a:cubicBezTo>
                    <a:pt x="671" y="857"/>
                    <a:pt x="618" y="909"/>
                    <a:pt x="528" y="909"/>
                  </a:cubicBezTo>
                  <a:cubicBezTo>
                    <a:pt x="428" y="909"/>
                    <a:pt x="375" y="851"/>
                    <a:pt x="375" y="751"/>
                  </a:cubicBezTo>
                  <a:cubicBezTo>
                    <a:pt x="375" y="608"/>
                    <a:pt x="375" y="608"/>
                    <a:pt x="375" y="608"/>
                  </a:cubicBezTo>
                  <a:cubicBezTo>
                    <a:pt x="0" y="608"/>
                    <a:pt x="0" y="608"/>
                    <a:pt x="0" y="608"/>
                  </a:cubicBezTo>
                  <a:cubicBezTo>
                    <a:pt x="0" y="677"/>
                    <a:pt x="0" y="677"/>
                    <a:pt x="0" y="677"/>
                  </a:cubicBezTo>
                  <a:cubicBezTo>
                    <a:pt x="0" y="1021"/>
                    <a:pt x="132" y="1253"/>
                    <a:pt x="539" y="1253"/>
                  </a:cubicBezTo>
                  <a:cubicBezTo>
                    <a:pt x="898" y="1253"/>
                    <a:pt x="1078" y="1079"/>
                    <a:pt x="1078" y="735"/>
                  </a:cubicBezTo>
                  <a:cubicBezTo>
                    <a:pt x="1078" y="0"/>
                    <a:pt x="1078" y="0"/>
                    <a:pt x="1078" y="0"/>
                  </a:cubicBezTo>
                  <a:cubicBezTo>
                    <a:pt x="930" y="22"/>
                    <a:pt x="791" y="84"/>
                    <a:pt x="676" y="180"/>
                  </a:cubicBezTo>
                  <a:cubicBezTo>
                    <a:pt x="676" y="709"/>
                    <a:pt x="676" y="709"/>
                    <a:pt x="676" y="709"/>
                  </a:cubicBezTo>
                  <a:lnTo>
                    <a:pt x="671" y="7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D4959FE8-16AB-4E74-83FD-006DFDE792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075238"/>
              <a:ext cx="133350" cy="112713"/>
            </a:xfrm>
            <a:custGeom>
              <a:avLst/>
              <a:gdLst>
                <a:gd name="T0" fmla="*/ 401 w 401"/>
                <a:gd name="T1" fmla="*/ 0 h 344"/>
                <a:gd name="T2" fmla="*/ 0 w 401"/>
                <a:gd name="T3" fmla="*/ 0 h 344"/>
                <a:gd name="T4" fmla="*/ 0 w 401"/>
                <a:gd name="T5" fmla="*/ 191 h 344"/>
                <a:gd name="T6" fmla="*/ 401 w 401"/>
                <a:gd name="T7" fmla="*/ 344 h 344"/>
                <a:gd name="T8" fmla="*/ 401 w 401"/>
                <a:gd name="T9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344">
                  <a:moveTo>
                    <a:pt x="40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44" y="210"/>
                    <a:pt x="281" y="263"/>
                    <a:pt x="401" y="344"/>
                  </a:cubicBezTo>
                  <a:lnTo>
                    <a:pt x="4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AEB1BB25-B31F-4BFD-AE3B-2F323C8A12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172075"/>
              <a:ext cx="133350" cy="412750"/>
            </a:xfrm>
            <a:custGeom>
              <a:avLst/>
              <a:gdLst>
                <a:gd name="T0" fmla="*/ 0 w 401"/>
                <a:gd name="T1" fmla="*/ 12 h 1243"/>
                <a:gd name="T2" fmla="*/ 0 w 401"/>
                <a:gd name="T3" fmla="*/ 1243 h 1243"/>
                <a:gd name="T4" fmla="*/ 401 w 401"/>
                <a:gd name="T5" fmla="*/ 1243 h 1243"/>
                <a:gd name="T6" fmla="*/ 401 w 401"/>
                <a:gd name="T7" fmla="*/ 70 h 1243"/>
                <a:gd name="T8" fmla="*/ 0 w 401"/>
                <a:gd name="T9" fmla="*/ 12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1243">
                  <a:moveTo>
                    <a:pt x="0" y="12"/>
                  </a:moveTo>
                  <a:cubicBezTo>
                    <a:pt x="0" y="1243"/>
                    <a:pt x="0" y="1243"/>
                    <a:pt x="0" y="1243"/>
                  </a:cubicBezTo>
                  <a:cubicBezTo>
                    <a:pt x="401" y="1243"/>
                    <a:pt x="401" y="1243"/>
                    <a:pt x="401" y="1243"/>
                  </a:cubicBezTo>
                  <a:cubicBezTo>
                    <a:pt x="401" y="70"/>
                    <a:pt x="401" y="70"/>
                    <a:pt x="401" y="70"/>
                  </a:cubicBezTo>
                  <a:cubicBezTo>
                    <a:pt x="274" y="20"/>
                    <a:pt x="136" y="0"/>
                    <a:pt x="0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8E5913D2-281E-43B8-8107-E5DC594788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125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4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69 w 89"/>
                <a:gd name="T15" fmla="*/ 79 h 79"/>
                <a:gd name="T16" fmla="*/ 69 w 89"/>
                <a:gd name="T17" fmla="*/ 19 h 79"/>
                <a:gd name="T18" fmla="*/ 69 w 89"/>
                <a:gd name="T19" fmla="*/ 19 h 79"/>
                <a:gd name="T20" fmla="*/ 52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ABF11DCD-D538-4FF8-8299-E99667BA5B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6763" y="6127750"/>
              <a:ext cx="93663" cy="96838"/>
            </a:xfrm>
            <a:custGeom>
              <a:avLst/>
              <a:gdLst>
                <a:gd name="T0" fmla="*/ 11 w 281"/>
                <a:gd name="T1" fmla="*/ 92 h 291"/>
                <a:gd name="T2" fmla="*/ 54 w 281"/>
                <a:gd name="T3" fmla="*/ 19 h 291"/>
                <a:gd name="T4" fmla="*/ 141 w 281"/>
                <a:gd name="T5" fmla="*/ 0 h 291"/>
                <a:gd name="T6" fmla="*/ 270 w 281"/>
                <a:gd name="T7" fmla="*/ 92 h 291"/>
                <a:gd name="T8" fmla="*/ 270 w 281"/>
                <a:gd name="T9" fmla="*/ 213 h 291"/>
                <a:gd name="T10" fmla="*/ 281 w 281"/>
                <a:gd name="T11" fmla="*/ 283 h 291"/>
                <a:gd name="T12" fmla="*/ 190 w 281"/>
                <a:gd name="T13" fmla="*/ 283 h 291"/>
                <a:gd name="T14" fmla="*/ 184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0 w 281"/>
                <a:gd name="T21" fmla="*/ 112 h 291"/>
                <a:gd name="T22" fmla="*/ 184 w 281"/>
                <a:gd name="T23" fmla="*/ 87 h 291"/>
                <a:gd name="T24" fmla="*/ 140 w 281"/>
                <a:gd name="T25" fmla="*/ 58 h 291"/>
                <a:gd name="T26" fmla="*/ 95 w 281"/>
                <a:gd name="T27" fmla="*/ 92 h 291"/>
                <a:gd name="T28" fmla="*/ 11 w 281"/>
                <a:gd name="T29" fmla="*/ 92 h 291"/>
                <a:gd name="T30" fmla="*/ 128 w 281"/>
                <a:gd name="T31" fmla="*/ 235 h 291"/>
                <a:gd name="T32" fmla="*/ 183 w 281"/>
                <a:gd name="T33" fmla="*/ 154 h 291"/>
                <a:gd name="T34" fmla="*/ 127 w 281"/>
                <a:gd name="T35" fmla="*/ 169 h 291"/>
                <a:gd name="T36" fmla="*/ 90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1" y="92"/>
                  </a:moveTo>
                  <a:cubicBezTo>
                    <a:pt x="12" y="56"/>
                    <a:pt x="29" y="33"/>
                    <a:pt x="54" y="19"/>
                  </a:cubicBezTo>
                  <a:cubicBezTo>
                    <a:pt x="78" y="5"/>
                    <a:pt x="110" y="0"/>
                    <a:pt x="141" y="0"/>
                  </a:cubicBezTo>
                  <a:cubicBezTo>
                    <a:pt x="207" y="0"/>
                    <a:pt x="270" y="14"/>
                    <a:pt x="270" y="92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70" y="236"/>
                    <a:pt x="270" y="261"/>
                    <a:pt x="281" y="283"/>
                  </a:cubicBezTo>
                  <a:cubicBezTo>
                    <a:pt x="190" y="283"/>
                    <a:pt x="190" y="283"/>
                    <a:pt x="190" y="283"/>
                  </a:cubicBezTo>
                  <a:cubicBezTo>
                    <a:pt x="187" y="275"/>
                    <a:pt x="186" y="266"/>
                    <a:pt x="184" y="257"/>
                  </a:cubicBezTo>
                  <a:cubicBezTo>
                    <a:pt x="161" y="282"/>
                    <a:pt x="127" y="291"/>
                    <a:pt x="94" y="291"/>
                  </a:cubicBezTo>
                  <a:cubicBezTo>
                    <a:pt x="41" y="291"/>
                    <a:pt x="0" y="265"/>
                    <a:pt x="0" y="208"/>
                  </a:cubicBezTo>
                  <a:cubicBezTo>
                    <a:pt x="0" y="118"/>
                    <a:pt x="97" y="125"/>
                    <a:pt x="160" y="112"/>
                  </a:cubicBezTo>
                  <a:cubicBezTo>
                    <a:pt x="175" y="109"/>
                    <a:pt x="184" y="104"/>
                    <a:pt x="184" y="87"/>
                  </a:cubicBezTo>
                  <a:cubicBezTo>
                    <a:pt x="184" y="66"/>
                    <a:pt x="159" y="58"/>
                    <a:pt x="140" y="58"/>
                  </a:cubicBezTo>
                  <a:cubicBezTo>
                    <a:pt x="115" y="58"/>
                    <a:pt x="99" y="69"/>
                    <a:pt x="95" y="92"/>
                  </a:cubicBezTo>
                  <a:lnTo>
                    <a:pt x="11" y="92"/>
                  </a:lnTo>
                  <a:close/>
                  <a:moveTo>
                    <a:pt x="128" y="235"/>
                  </a:moveTo>
                  <a:cubicBezTo>
                    <a:pt x="171" y="235"/>
                    <a:pt x="185" y="211"/>
                    <a:pt x="183" y="154"/>
                  </a:cubicBezTo>
                  <a:cubicBezTo>
                    <a:pt x="170" y="162"/>
                    <a:pt x="147" y="164"/>
                    <a:pt x="127" y="169"/>
                  </a:cubicBezTo>
                  <a:cubicBezTo>
                    <a:pt x="107" y="174"/>
                    <a:pt x="90" y="182"/>
                    <a:pt x="90" y="204"/>
                  </a:cubicBezTo>
                  <a:cubicBezTo>
                    <a:pt x="90" y="226"/>
                    <a:pt x="107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50EBE661-D695-49BB-9FE7-B3784E142C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8363" y="6096000"/>
              <a:ext cx="28575" cy="125413"/>
            </a:xfrm>
            <a:custGeom>
              <a:avLst/>
              <a:gdLst>
                <a:gd name="T0" fmla="*/ 18 w 18"/>
                <a:gd name="T1" fmla="*/ 14 h 79"/>
                <a:gd name="T2" fmla="*/ 0 w 18"/>
                <a:gd name="T3" fmla="*/ 14 h 79"/>
                <a:gd name="T4" fmla="*/ 0 w 18"/>
                <a:gd name="T5" fmla="*/ 0 h 79"/>
                <a:gd name="T6" fmla="*/ 18 w 18"/>
                <a:gd name="T7" fmla="*/ 0 h 79"/>
                <a:gd name="T8" fmla="*/ 18 w 18"/>
                <a:gd name="T9" fmla="*/ 14 h 79"/>
                <a:gd name="T10" fmla="*/ 0 w 18"/>
                <a:gd name="T11" fmla="*/ 22 h 79"/>
                <a:gd name="T12" fmla="*/ 18 w 18"/>
                <a:gd name="T13" fmla="*/ 22 h 79"/>
                <a:gd name="T14" fmla="*/ 18 w 18"/>
                <a:gd name="T15" fmla="*/ 79 h 79"/>
                <a:gd name="T16" fmla="*/ 0 w 18"/>
                <a:gd name="T17" fmla="*/ 79 h 79"/>
                <a:gd name="T18" fmla="*/ 0 w 18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9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0" y="22"/>
                  </a:moveTo>
                  <a:lnTo>
                    <a:pt x="18" y="22"/>
                  </a:lnTo>
                  <a:lnTo>
                    <a:pt x="18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" name="Rectangle 17">
              <a:extLst>
                <a:ext uri="{FF2B5EF4-FFF2-40B4-BE49-F238E27FC236}">
                  <a16:creationId xmlns:a16="http://schemas.microsoft.com/office/drawing/2014/main" id="{237CABB1-6BC0-43AF-BC96-6B8CC3C01D9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09638" y="6096000"/>
              <a:ext cx="30163" cy="1254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E75FB1EB-B5B0-4EAF-954D-643BA6BA93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00125" y="6096000"/>
              <a:ext cx="139700" cy="125413"/>
            </a:xfrm>
            <a:custGeom>
              <a:avLst/>
              <a:gdLst>
                <a:gd name="T0" fmla="*/ 0 w 88"/>
                <a:gd name="T1" fmla="*/ 0 h 79"/>
                <a:gd name="T2" fmla="*/ 30 w 88"/>
                <a:gd name="T3" fmla="*/ 0 h 79"/>
                <a:gd name="T4" fmla="*/ 44 w 88"/>
                <a:gd name="T5" fmla="*/ 53 h 79"/>
                <a:gd name="T6" fmla="*/ 44 w 88"/>
                <a:gd name="T7" fmla="*/ 53 h 79"/>
                <a:gd name="T8" fmla="*/ 58 w 88"/>
                <a:gd name="T9" fmla="*/ 0 h 79"/>
                <a:gd name="T10" fmla="*/ 88 w 88"/>
                <a:gd name="T11" fmla="*/ 0 h 79"/>
                <a:gd name="T12" fmla="*/ 88 w 88"/>
                <a:gd name="T13" fmla="*/ 79 h 79"/>
                <a:gd name="T14" fmla="*/ 69 w 88"/>
                <a:gd name="T15" fmla="*/ 79 h 79"/>
                <a:gd name="T16" fmla="*/ 69 w 88"/>
                <a:gd name="T17" fmla="*/ 19 h 79"/>
                <a:gd name="T18" fmla="*/ 69 w 88"/>
                <a:gd name="T19" fmla="*/ 19 h 79"/>
                <a:gd name="T20" fmla="*/ 52 w 88"/>
                <a:gd name="T21" fmla="*/ 79 h 79"/>
                <a:gd name="T22" fmla="*/ 36 w 88"/>
                <a:gd name="T23" fmla="*/ 79 h 79"/>
                <a:gd name="T24" fmla="*/ 20 w 88"/>
                <a:gd name="T25" fmla="*/ 19 h 79"/>
                <a:gd name="T26" fmla="*/ 19 w 88"/>
                <a:gd name="T27" fmla="*/ 19 h 79"/>
                <a:gd name="T28" fmla="*/ 19 w 88"/>
                <a:gd name="T29" fmla="*/ 79 h 79"/>
                <a:gd name="T30" fmla="*/ 0 w 88"/>
                <a:gd name="T31" fmla="*/ 79 h 79"/>
                <a:gd name="T32" fmla="*/ 0 w 88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79">
                  <a:moveTo>
                    <a:pt x="0" y="0"/>
                  </a:moveTo>
                  <a:lnTo>
                    <a:pt x="30" y="0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58" y="0"/>
                  </a:lnTo>
                  <a:lnTo>
                    <a:pt x="88" y="0"/>
                  </a:lnTo>
                  <a:lnTo>
                    <a:pt x="88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6" y="79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B8637A86-FB13-4460-9927-03C903DF74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763" y="6127750"/>
              <a:ext cx="100013" cy="96838"/>
            </a:xfrm>
            <a:custGeom>
              <a:avLst/>
              <a:gdLst>
                <a:gd name="T0" fmla="*/ 90 w 297"/>
                <a:gd name="T1" fmla="*/ 167 h 291"/>
                <a:gd name="T2" fmla="*/ 152 w 297"/>
                <a:gd name="T3" fmla="*/ 230 h 291"/>
                <a:gd name="T4" fmla="*/ 203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2 w 297"/>
                <a:gd name="T15" fmla="*/ 167 h 291"/>
                <a:gd name="T16" fmla="*/ 90 w 297"/>
                <a:gd name="T17" fmla="*/ 167 h 291"/>
                <a:gd name="T18" fmla="*/ 202 w 297"/>
                <a:gd name="T19" fmla="*/ 117 h 291"/>
                <a:gd name="T20" fmla="*/ 149 w 297"/>
                <a:gd name="T21" fmla="*/ 61 h 291"/>
                <a:gd name="T22" fmla="*/ 90 w 297"/>
                <a:gd name="T23" fmla="*/ 117 h 291"/>
                <a:gd name="T24" fmla="*/ 202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0" y="167"/>
                  </a:moveTo>
                  <a:cubicBezTo>
                    <a:pt x="92" y="205"/>
                    <a:pt x="113" y="230"/>
                    <a:pt x="152" y="230"/>
                  </a:cubicBezTo>
                  <a:cubicBezTo>
                    <a:pt x="173" y="230"/>
                    <a:pt x="195" y="220"/>
                    <a:pt x="203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1" y="264"/>
                    <a:pt x="212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7" y="0"/>
                    <a:pt x="149" y="0"/>
                  </a:cubicBezTo>
                  <a:cubicBezTo>
                    <a:pt x="247" y="0"/>
                    <a:pt x="297" y="74"/>
                    <a:pt x="292" y="167"/>
                  </a:cubicBezTo>
                  <a:lnTo>
                    <a:pt x="90" y="167"/>
                  </a:lnTo>
                  <a:close/>
                  <a:moveTo>
                    <a:pt x="202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5" y="83"/>
                    <a:pt x="90" y="117"/>
                  </a:cubicBezTo>
                  <a:lnTo>
                    <a:pt x="202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0280C907-1F64-474A-B8AF-0FD8A79262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52538" y="6096000"/>
              <a:ext cx="93663" cy="128588"/>
            </a:xfrm>
            <a:custGeom>
              <a:avLst/>
              <a:gdLst>
                <a:gd name="T0" fmla="*/ 286 w 286"/>
                <a:gd name="T1" fmla="*/ 379 h 387"/>
                <a:gd name="T2" fmla="*/ 200 w 286"/>
                <a:gd name="T3" fmla="*/ 379 h 387"/>
                <a:gd name="T4" fmla="*/ 200 w 286"/>
                <a:gd name="T5" fmla="*/ 347 h 387"/>
                <a:gd name="T6" fmla="*/ 199 w 286"/>
                <a:gd name="T7" fmla="*/ 347 h 387"/>
                <a:gd name="T8" fmla="*/ 123 w 286"/>
                <a:gd name="T9" fmla="*/ 387 h 387"/>
                <a:gd name="T10" fmla="*/ 0 w 286"/>
                <a:gd name="T11" fmla="*/ 235 h 387"/>
                <a:gd name="T12" fmla="*/ 116 w 286"/>
                <a:gd name="T13" fmla="*/ 96 h 387"/>
                <a:gd name="T14" fmla="*/ 195 w 286"/>
                <a:gd name="T15" fmla="*/ 133 h 387"/>
                <a:gd name="T16" fmla="*/ 196 w 286"/>
                <a:gd name="T17" fmla="*/ 133 h 387"/>
                <a:gd name="T18" fmla="*/ 196 w 286"/>
                <a:gd name="T19" fmla="*/ 0 h 387"/>
                <a:gd name="T20" fmla="*/ 286 w 286"/>
                <a:gd name="T21" fmla="*/ 0 h 387"/>
                <a:gd name="T22" fmla="*/ 286 w 286"/>
                <a:gd name="T23" fmla="*/ 379 h 387"/>
                <a:gd name="T24" fmla="*/ 90 w 286"/>
                <a:gd name="T25" fmla="*/ 238 h 387"/>
                <a:gd name="T26" fmla="*/ 146 w 286"/>
                <a:gd name="T27" fmla="*/ 318 h 387"/>
                <a:gd name="T28" fmla="*/ 199 w 286"/>
                <a:gd name="T29" fmla="*/ 241 h 387"/>
                <a:gd name="T30" fmla="*/ 146 w 286"/>
                <a:gd name="T31" fmla="*/ 165 h 387"/>
                <a:gd name="T32" fmla="*/ 90 w 286"/>
                <a:gd name="T33" fmla="*/ 23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6" h="387">
                  <a:moveTo>
                    <a:pt x="286" y="379"/>
                  </a:moveTo>
                  <a:cubicBezTo>
                    <a:pt x="200" y="379"/>
                    <a:pt x="200" y="379"/>
                    <a:pt x="200" y="379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199" y="347"/>
                    <a:pt x="199" y="347"/>
                    <a:pt x="199" y="347"/>
                  </a:cubicBezTo>
                  <a:cubicBezTo>
                    <a:pt x="182" y="373"/>
                    <a:pt x="155" y="387"/>
                    <a:pt x="123" y="387"/>
                  </a:cubicBezTo>
                  <a:cubicBezTo>
                    <a:pt x="37" y="387"/>
                    <a:pt x="0" y="313"/>
                    <a:pt x="0" y="235"/>
                  </a:cubicBezTo>
                  <a:cubicBezTo>
                    <a:pt x="0" y="164"/>
                    <a:pt x="38" y="96"/>
                    <a:pt x="116" y="96"/>
                  </a:cubicBezTo>
                  <a:cubicBezTo>
                    <a:pt x="150" y="96"/>
                    <a:pt x="176" y="108"/>
                    <a:pt x="195" y="133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86" y="0"/>
                    <a:pt x="286" y="0"/>
                    <a:pt x="286" y="0"/>
                  </a:cubicBezTo>
                  <a:lnTo>
                    <a:pt x="286" y="379"/>
                  </a:lnTo>
                  <a:close/>
                  <a:moveTo>
                    <a:pt x="90" y="238"/>
                  </a:moveTo>
                  <a:cubicBezTo>
                    <a:pt x="90" y="276"/>
                    <a:pt x="104" y="318"/>
                    <a:pt x="146" y="318"/>
                  </a:cubicBezTo>
                  <a:cubicBezTo>
                    <a:pt x="190" y="318"/>
                    <a:pt x="199" y="276"/>
                    <a:pt x="199" y="241"/>
                  </a:cubicBezTo>
                  <a:cubicBezTo>
                    <a:pt x="199" y="201"/>
                    <a:pt x="185" y="165"/>
                    <a:pt x="146" y="165"/>
                  </a:cubicBezTo>
                  <a:cubicBezTo>
                    <a:pt x="104" y="165"/>
                    <a:pt x="90" y="203"/>
                    <a:pt x="90" y="2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4A485304-C93C-4073-8D44-F80ADC736F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573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CB945C56-4554-4683-8637-CFC30E6489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93825" y="6127750"/>
              <a:ext cx="93663" cy="96838"/>
            </a:xfrm>
            <a:custGeom>
              <a:avLst/>
              <a:gdLst>
                <a:gd name="T0" fmla="*/ 12 w 281"/>
                <a:gd name="T1" fmla="*/ 92 h 291"/>
                <a:gd name="T2" fmla="*/ 55 w 281"/>
                <a:gd name="T3" fmla="*/ 19 h 291"/>
                <a:gd name="T4" fmla="*/ 142 w 281"/>
                <a:gd name="T5" fmla="*/ 0 h 291"/>
                <a:gd name="T6" fmla="*/ 271 w 281"/>
                <a:gd name="T7" fmla="*/ 92 h 291"/>
                <a:gd name="T8" fmla="*/ 271 w 281"/>
                <a:gd name="T9" fmla="*/ 213 h 291"/>
                <a:gd name="T10" fmla="*/ 281 w 281"/>
                <a:gd name="T11" fmla="*/ 283 h 291"/>
                <a:gd name="T12" fmla="*/ 191 w 281"/>
                <a:gd name="T13" fmla="*/ 283 h 291"/>
                <a:gd name="T14" fmla="*/ 185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1 w 281"/>
                <a:gd name="T21" fmla="*/ 112 h 291"/>
                <a:gd name="T22" fmla="*/ 185 w 281"/>
                <a:gd name="T23" fmla="*/ 87 h 291"/>
                <a:gd name="T24" fmla="*/ 141 w 281"/>
                <a:gd name="T25" fmla="*/ 58 h 291"/>
                <a:gd name="T26" fmla="*/ 96 w 281"/>
                <a:gd name="T27" fmla="*/ 92 h 291"/>
                <a:gd name="T28" fmla="*/ 12 w 281"/>
                <a:gd name="T29" fmla="*/ 92 h 291"/>
                <a:gd name="T30" fmla="*/ 128 w 281"/>
                <a:gd name="T31" fmla="*/ 235 h 291"/>
                <a:gd name="T32" fmla="*/ 184 w 281"/>
                <a:gd name="T33" fmla="*/ 154 h 291"/>
                <a:gd name="T34" fmla="*/ 128 w 281"/>
                <a:gd name="T35" fmla="*/ 169 h 291"/>
                <a:gd name="T36" fmla="*/ 91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2" y="92"/>
                  </a:moveTo>
                  <a:cubicBezTo>
                    <a:pt x="13" y="56"/>
                    <a:pt x="30" y="33"/>
                    <a:pt x="55" y="19"/>
                  </a:cubicBezTo>
                  <a:cubicBezTo>
                    <a:pt x="79" y="5"/>
                    <a:pt x="111" y="0"/>
                    <a:pt x="142" y="0"/>
                  </a:cubicBezTo>
                  <a:cubicBezTo>
                    <a:pt x="208" y="0"/>
                    <a:pt x="271" y="14"/>
                    <a:pt x="271" y="92"/>
                  </a:cubicBezTo>
                  <a:cubicBezTo>
                    <a:pt x="271" y="213"/>
                    <a:pt x="271" y="213"/>
                    <a:pt x="271" y="213"/>
                  </a:cubicBezTo>
                  <a:cubicBezTo>
                    <a:pt x="271" y="236"/>
                    <a:pt x="271" y="261"/>
                    <a:pt x="281" y="283"/>
                  </a:cubicBezTo>
                  <a:cubicBezTo>
                    <a:pt x="191" y="283"/>
                    <a:pt x="191" y="283"/>
                    <a:pt x="191" y="283"/>
                  </a:cubicBezTo>
                  <a:cubicBezTo>
                    <a:pt x="187" y="275"/>
                    <a:pt x="186" y="266"/>
                    <a:pt x="185" y="257"/>
                  </a:cubicBezTo>
                  <a:cubicBezTo>
                    <a:pt x="162" y="282"/>
                    <a:pt x="127" y="291"/>
                    <a:pt x="94" y="291"/>
                  </a:cubicBezTo>
                  <a:cubicBezTo>
                    <a:pt x="42" y="291"/>
                    <a:pt x="0" y="265"/>
                    <a:pt x="0" y="208"/>
                  </a:cubicBezTo>
                  <a:cubicBezTo>
                    <a:pt x="0" y="118"/>
                    <a:pt x="98" y="125"/>
                    <a:pt x="161" y="112"/>
                  </a:cubicBezTo>
                  <a:cubicBezTo>
                    <a:pt x="176" y="109"/>
                    <a:pt x="185" y="104"/>
                    <a:pt x="185" y="87"/>
                  </a:cubicBezTo>
                  <a:cubicBezTo>
                    <a:pt x="185" y="66"/>
                    <a:pt x="160" y="58"/>
                    <a:pt x="141" y="58"/>
                  </a:cubicBezTo>
                  <a:cubicBezTo>
                    <a:pt x="116" y="58"/>
                    <a:pt x="100" y="69"/>
                    <a:pt x="96" y="92"/>
                  </a:cubicBezTo>
                  <a:lnTo>
                    <a:pt x="12" y="92"/>
                  </a:lnTo>
                  <a:close/>
                  <a:moveTo>
                    <a:pt x="128" y="235"/>
                  </a:moveTo>
                  <a:cubicBezTo>
                    <a:pt x="172" y="235"/>
                    <a:pt x="186" y="211"/>
                    <a:pt x="184" y="154"/>
                  </a:cubicBezTo>
                  <a:cubicBezTo>
                    <a:pt x="171" y="162"/>
                    <a:pt x="148" y="164"/>
                    <a:pt x="128" y="169"/>
                  </a:cubicBezTo>
                  <a:cubicBezTo>
                    <a:pt x="108" y="174"/>
                    <a:pt x="91" y="182"/>
                    <a:pt x="91" y="204"/>
                  </a:cubicBezTo>
                  <a:cubicBezTo>
                    <a:pt x="91" y="226"/>
                    <a:pt x="108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D0D64558-33D7-4E8C-8B58-17F750C1DD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38288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5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70 w 89"/>
                <a:gd name="T15" fmla="*/ 79 h 79"/>
                <a:gd name="T16" fmla="*/ 70 w 89"/>
                <a:gd name="T17" fmla="*/ 19 h 79"/>
                <a:gd name="T18" fmla="*/ 69 w 89"/>
                <a:gd name="T19" fmla="*/ 19 h 79"/>
                <a:gd name="T20" fmla="*/ 53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70" y="79"/>
                  </a:lnTo>
                  <a:lnTo>
                    <a:pt x="70" y="19"/>
                  </a:lnTo>
                  <a:lnTo>
                    <a:pt x="69" y="19"/>
                  </a:lnTo>
                  <a:lnTo>
                    <a:pt x="53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F02D34C0-AE0D-4044-A66E-673B3D590B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87513" y="6127750"/>
              <a:ext cx="98425" cy="96838"/>
            </a:xfrm>
            <a:custGeom>
              <a:avLst/>
              <a:gdLst>
                <a:gd name="T0" fmla="*/ 91 w 297"/>
                <a:gd name="T1" fmla="*/ 167 h 291"/>
                <a:gd name="T2" fmla="*/ 152 w 297"/>
                <a:gd name="T3" fmla="*/ 230 h 291"/>
                <a:gd name="T4" fmla="*/ 204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3 w 297"/>
                <a:gd name="T15" fmla="*/ 167 h 291"/>
                <a:gd name="T16" fmla="*/ 91 w 297"/>
                <a:gd name="T17" fmla="*/ 167 h 291"/>
                <a:gd name="T18" fmla="*/ 203 w 297"/>
                <a:gd name="T19" fmla="*/ 117 h 291"/>
                <a:gd name="T20" fmla="*/ 149 w 297"/>
                <a:gd name="T21" fmla="*/ 61 h 291"/>
                <a:gd name="T22" fmla="*/ 91 w 297"/>
                <a:gd name="T23" fmla="*/ 117 h 291"/>
                <a:gd name="T24" fmla="*/ 203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1" y="167"/>
                  </a:moveTo>
                  <a:cubicBezTo>
                    <a:pt x="92" y="205"/>
                    <a:pt x="114" y="230"/>
                    <a:pt x="152" y="230"/>
                  </a:cubicBezTo>
                  <a:cubicBezTo>
                    <a:pt x="174" y="230"/>
                    <a:pt x="195" y="220"/>
                    <a:pt x="204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2" y="264"/>
                    <a:pt x="213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8" y="0"/>
                    <a:pt x="149" y="0"/>
                  </a:cubicBezTo>
                  <a:cubicBezTo>
                    <a:pt x="248" y="0"/>
                    <a:pt x="297" y="74"/>
                    <a:pt x="293" y="167"/>
                  </a:cubicBezTo>
                  <a:lnTo>
                    <a:pt x="91" y="167"/>
                  </a:lnTo>
                  <a:close/>
                  <a:moveTo>
                    <a:pt x="203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6" y="83"/>
                    <a:pt x="91" y="117"/>
                  </a:cubicBezTo>
                  <a:lnTo>
                    <a:pt x="203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" name="Freeform 25">
              <a:extLst>
                <a:ext uri="{FF2B5EF4-FFF2-40B4-BE49-F238E27FC236}">
                  <a16:creationId xmlns:a16="http://schemas.microsoft.com/office/drawing/2014/main" id="{FD1D8BD6-9384-4AF7-996C-3FD339E247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4350" y="6102350"/>
              <a:ext cx="63500" cy="120650"/>
            </a:xfrm>
            <a:custGeom>
              <a:avLst/>
              <a:gdLst>
                <a:gd name="T0" fmla="*/ 192 w 192"/>
                <a:gd name="T1" fmla="*/ 142 h 362"/>
                <a:gd name="T2" fmla="*/ 136 w 192"/>
                <a:gd name="T3" fmla="*/ 142 h 362"/>
                <a:gd name="T4" fmla="*/ 136 w 192"/>
                <a:gd name="T5" fmla="*/ 267 h 362"/>
                <a:gd name="T6" fmla="*/ 169 w 192"/>
                <a:gd name="T7" fmla="*/ 294 h 362"/>
                <a:gd name="T8" fmla="*/ 192 w 192"/>
                <a:gd name="T9" fmla="*/ 293 h 362"/>
                <a:gd name="T10" fmla="*/ 192 w 192"/>
                <a:gd name="T11" fmla="*/ 359 h 362"/>
                <a:gd name="T12" fmla="*/ 143 w 192"/>
                <a:gd name="T13" fmla="*/ 362 h 362"/>
                <a:gd name="T14" fmla="*/ 46 w 192"/>
                <a:gd name="T15" fmla="*/ 265 h 362"/>
                <a:gd name="T16" fmla="*/ 46 w 192"/>
                <a:gd name="T17" fmla="*/ 142 h 362"/>
                <a:gd name="T18" fmla="*/ 0 w 192"/>
                <a:gd name="T19" fmla="*/ 142 h 362"/>
                <a:gd name="T20" fmla="*/ 0 w 192"/>
                <a:gd name="T21" fmla="*/ 84 h 362"/>
                <a:gd name="T22" fmla="*/ 46 w 192"/>
                <a:gd name="T23" fmla="*/ 84 h 362"/>
                <a:gd name="T24" fmla="*/ 46 w 192"/>
                <a:gd name="T25" fmla="*/ 0 h 362"/>
                <a:gd name="T26" fmla="*/ 136 w 192"/>
                <a:gd name="T27" fmla="*/ 0 h 362"/>
                <a:gd name="T28" fmla="*/ 136 w 192"/>
                <a:gd name="T29" fmla="*/ 84 h 362"/>
                <a:gd name="T30" fmla="*/ 192 w 192"/>
                <a:gd name="T31" fmla="*/ 84 h 362"/>
                <a:gd name="T32" fmla="*/ 192 w 192"/>
                <a:gd name="T33" fmla="*/ 14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362">
                  <a:moveTo>
                    <a:pt x="192" y="142"/>
                  </a:moveTo>
                  <a:cubicBezTo>
                    <a:pt x="136" y="142"/>
                    <a:pt x="136" y="142"/>
                    <a:pt x="136" y="142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36" y="289"/>
                    <a:pt x="149" y="294"/>
                    <a:pt x="169" y="294"/>
                  </a:cubicBezTo>
                  <a:cubicBezTo>
                    <a:pt x="176" y="294"/>
                    <a:pt x="184" y="293"/>
                    <a:pt x="192" y="293"/>
                  </a:cubicBezTo>
                  <a:cubicBezTo>
                    <a:pt x="192" y="359"/>
                    <a:pt x="192" y="359"/>
                    <a:pt x="192" y="359"/>
                  </a:cubicBezTo>
                  <a:cubicBezTo>
                    <a:pt x="176" y="360"/>
                    <a:pt x="159" y="362"/>
                    <a:pt x="143" y="362"/>
                  </a:cubicBezTo>
                  <a:cubicBezTo>
                    <a:pt x="66" y="362"/>
                    <a:pt x="46" y="340"/>
                    <a:pt x="46" y="26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84"/>
                    <a:pt x="136" y="84"/>
                    <a:pt x="136" y="84"/>
                  </a:cubicBezTo>
                  <a:cubicBezTo>
                    <a:pt x="192" y="84"/>
                    <a:pt x="192" y="84"/>
                    <a:pt x="192" y="84"/>
                  </a:cubicBezTo>
                  <a:lnTo>
                    <a:pt x="192" y="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F092E5C2-58E1-4907-8CF1-D875912586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5788" y="6127750"/>
              <a:ext cx="65088" cy="93663"/>
            </a:xfrm>
            <a:custGeom>
              <a:avLst/>
              <a:gdLst>
                <a:gd name="T0" fmla="*/ 0 w 193"/>
                <a:gd name="T1" fmla="*/ 6 h 281"/>
                <a:gd name="T2" fmla="*/ 88 w 193"/>
                <a:gd name="T3" fmla="*/ 6 h 281"/>
                <a:gd name="T4" fmla="*/ 88 w 193"/>
                <a:gd name="T5" fmla="*/ 54 h 281"/>
                <a:gd name="T6" fmla="*/ 89 w 193"/>
                <a:gd name="T7" fmla="*/ 54 h 281"/>
                <a:gd name="T8" fmla="*/ 172 w 193"/>
                <a:gd name="T9" fmla="*/ 0 h 281"/>
                <a:gd name="T10" fmla="*/ 193 w 193"/>
                <a:gd name="T11" fmla="*/ 2 h 281"/>
                <a:gd name="T12" fmla="*/ 193 w 193"/>
                <a:gd name="T13" fmla="*/ 85 h 281"/>
                <a:gd name="T14" fmla="*/ 158 w 193"/>
                <a:gd name="T15" fmla="*/ 79 h 281"/>
                <a:gd name="T16" fmla="*/ 90 w 193"/>
                <a:gd name="T17" fmla="*/ 145 h 281"/>
                <a:gd name="T18" fmla="*/ 90 w 193"/>
                <a:gd name="T19" fmla="*/ 281 h 281"/>
                <a:gd name="T20" fmla="*/ 0 w 193"/>
                <a:gd name="T21" fmla="*/ 281 h 281"/>
                <a:gd name="T22" fmla="*/ 0 w 193"/>
                <a:gd name="T23" fmla="*/ 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281">
                  <a:moveTo>
                    <a:pt x="0" y="6"/>
                  </a:moveTo>
                  <a:cubicBezTo>
                    <a:pt x="88" y="6"/>
                    <a:pt x="88" y="6"/>
                    <a:pt x="88" y="6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102" y="19"/>
                    <a:pt x="133" y="0"/>
                    <a:pt x="172" y="0"/>
                  </a:cubicBezTo>
                  <a:cubicBezTo>
                    <a:pt x="179" y="0"/>
                    <a:pt x="186" y="1"/>
                    <a:pt x="193" y="2"/>
                  </a:cubicBezTo>
                  <a:cubicBezTo>
                    <a:pt x="193" y="85"/>
                    <a:pt x="193" y="85"/>
                    <a:pt x="193" y="85"/>
                  </a:cubicBezTo>
                  <a:cubicBezTo>
                    <a:pt x="181" y="81"/>
                    <a:pt x="171" y="79"/>
                    <a:pt x="158" y="79"/>
                  </a:cubicBezTo>
                  <a:cubicBezTo>
                    <a:pt x="114" y="79"/>
                    <a:pt x="90" y="110"/>
                    <a:pt x="90" y="145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0" y="281"/>
                    <a:pt x="0" y="281"/>
                    <a:pt x="0" y="281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04686304-731D-4C81-9933-35E3DFED88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288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716A412C-6319-4925-902F-8B2AE529A2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6913" y="6127750"/>
              <a:ext cx="93663" cy="96838"/>
            </a:xfrm>
            <a:custGeom>
              <a:avLst/>
              <a:gdLst>
                <a:gd name="T0" fmla="*/ 193 w 283"/>
                <a:gd name="T1" fmla="*/ 108 h 291"/>
                <a:gd name="T2" fmla="*/ 149 w 283"/>
                <a:gd name="T3" fmla="*/ 69 h 291"/>
                <a:gd name="T4" fmla="*/ 90 w 283"/>
                <a:gd name="T5" fmla="*/ 150 h 291"/>
                <a:gd name="T6" fmla="*/ 144 w 283"/>
                <a:gd name="T7" fmla="*/ 222 h 291"/>
                <a:gd name="T8" fmla="*/ 195 w 283"/>
                <a:gd name="T9" fmla="*/ 175 h 291"/>
                <a:gd name="T10" fmla="*/ 283 w 283"/>
                <a:gd name="T11" fmla="*/ 175 h 291"/>
                <a:gd name="T12" fmla="*/ 144 w 283"/>
                <a:gd name="T13" fmla="*/ 291 h 291"/>
                <a:gd name="T14" fmla="*/ 0 w 283"/>
                <a:gd name="T15" fmla="*/ 150 h 291"/>
                <a:gd name="T16" fmla="*/ 144 w 283"/>
                <a:gd name="T17" fmla="*/ 0 h 291"/>
                <a:gd name="T18" fmla="*/ 280 w 283"/>
                <a:gd name="T19" fmla="*/ 108 h 291"/>
                <a:gd name="T20" fmla="*/ 193 w 283"/>
                <a:gd name="T21" fmla="*/ 108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3" h="291">
                  <a:moveTo>
                    <a:pt x="193" y="108"/>
                  </a:moveTo>
                  <a:cubicBezTo>
                    <a:pt x="192" y="85"/>
                    <a:pt x="171" y="69"/>
                    <a:pt x="149" y="69"/>
                  </a:cubicBezTo>
                  <a:cubicBezTo>
                    <a:pt x="98" y="69"/>
                    <a:pt x="90" y="112"/>
                    <a:pt x="90" y="150"/>
                  </a:cubicBezTo>
                  <a:cubicBezTo>
                    <a:pt x="90" y="185"/>
                    <a:pt x="105" y="222"/>
                    <a:pt x="144" y="222"/>
                  </a:cubicBezTo>
                  <a:cubicBezTo>
                    <a:pt x="175" y="222"/>
                    <a:pt x="191" y="204"/>
                    <a:pt x="195" y="175"/>
                  </a:cubicBezTo>
                  <a:cubicBezTo>
                    <a:pt x="283" y="175"/>
                    <a:pt x="283" y="175"/>
                    <a:pt x="283" y="175"/>
                  </a:cubicBezTo>
                  <a:cubicBezTo>
                    <a:pt x="275" y="249"/>
                    <a:pt x="218" y="291"/>
                    <a:pt x="144" y="291"/>
                  </a:cubicBezTo>
                  <a:cubicBezTo>
                    <a:pt x="61" y="291"/>
                    <a:pt x="0" y="234"/>
                    <a:pt x="0" y="150"/>
                  </a:cubicBezTo>
                  <a:cubicBezTo>
                    <a:pt x="0" y="62"/>
                    <a:pt x="56" y="0"/>
                    <a:pt x="144" y="0"/>
                  </a:cubicBezTo>
                  <a:cubicBezTo>
                    <a:pt x="213" y="0"/>
                    <a:pt x="274" y="36"/>
                    <a:pt x="280" y="108"/>
                  </a:cubicBezTo>
                  <a:lnTo>
                    <a:pt x="193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6B2474BC-3B05-4EFB-A2B9-4944F34591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65338" y="6127750"/>
              <a:ext cx="88900" cy="96838"/>
            </a:xfrm>
            <a:custGeom>
              <a:avLst/>
              <a:gdLst>
                <a:gd name="T0" fmla="*/ 86 w 267"/>
                <a:gd name="T1" fmla="*/ 192 h 291"/>
                <a:gd name="T2" fmla="*/ 101 w 267"/>
                <a:gd name="T3" fmla="*/ 223 h 291"/>
                <a:gd name="T4" fmla="*/ 135 w 267"/>
                <a:gd name="T5" fmla="*/ 233 h 291"/>
                <a:gd name="T6" fmla="*/ 177 w 267"/>
                <a:gd name="T7" fmla="*/ 203 h 291"/>
                <a:gd name="T8" fmla="*/ 133 w 267"/>
                <a:gd name="T9" fmla="*/ 174 h 291"/>
                <a:gd name="T10" fmla="*/ 5 w 267"/>
                <a:gd name="T11" fmla="*/ 84 h 291"/>
                <a:gd name="T12" fmla="*/ 131 w 267"/>
                <a:gd name="T13" fmla="*/ 0 h 291"/>
                <a:gd name="T14" fmla="*/ 258 w 267"/>
                <a:gd name="T15" fmla="*/ 89 h 291"/>
                <a:gd name="T16" fmla="*/ 174 w 267"/>
                <a:gd name="T17" fmla="*/ 89 h 291"/>
                <a:gd name="T18" fmla="*/ 163 w 267"/>
                <a:gd name="T19" fmla="*/ 65 h 291"/>
                <a:gd name="T20" fmla="*/ 134 w 267"/>
                <a:gd name="T21" fmla="*/ 58 h 291"/>
                <a:gd name="T22" fmla="*/ 95 w 267"/>
                <a:gd name="T23" fmla="*/ 79 h 291"/>
                <a:gd name="T24" fmla="*/ 197 w 267"/>
                <a:gd name="T25" fmla="*/ 118 h 291"/>
                <a:gd name="T26" fmla="*/ 267 w 267"/>
                <a:gd name="T27" fmla="*/ 193 h 291"/>
                <a:gd name="T28" fmla="*/ 135 w 267"/>
                <a:gd name="T29" fmla="*/ 291 h 291"/>
                <a:gd name="T30" fmla="*/ 0 w 267"/>
                <a:gd name="T31" fmla="*/ 192 h 291"/>
                <a:gd name="T32" fmla="*/ 86 w 267"/>
                <a:gd name="T33" fmla="*/ 192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291">
                  <a:moveTo>
                    <a:pt x="86" y="192"/>
                  </a:moveTo>
                  <a:cubicBezTo>
                    <a:pt x="86" y="206"/>
                    <a:pt x="92" y="216"/>
                    <a:pt x="101" y="223"/>
                  </a:cubicBezTo>
                  <a:cubicBezTo>
                    <a:pt x="110" y="230"/>
                    <a:pt x="122" y="233"/>
                    <a:pt x="135" y="233"/>
                  </a:cubicBezTo>
                  <a:cubicBezTo>
                    <a:pt x="152" y="233"/>
                    <a:pt x="177" y="225"/>
                    <a:pt x="177" y="203"/>
                  </a:cubicBezTo>
                  <a:cubicBezTo>
                    <a:pt x="177" y="182"/>
                    <a:pt x="149" y="178"/>
                    <a:pt x="133" y="174"/>
                  </a:cubicBezTo>
                  <a:cubicBezTo>
                    <a:pt x="76" y="160"/>
                    <a:pt x="5" y="158"/>
                    <a:pt x="5" y="84"/>
                  </a:cubicBezTo>
                  <a:cubicBezTo>
                    <a:pt x="5" y="18"/>
                    <a:pt x="77" y="0"/>
                    <a:pt x="131" y="0"/>
                  </a:cubicBezTo>
                  <a:cubicBezTo>
                    <a:pt x="191" y="0"/>
                    <a:pt x="255" y="17"/>
                    <a:pt x="258" y="89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4" y="77"/>
                    <a:pt x="170" y="70"/>
                    <a:pt x="163" y="65"/>
                  </a:cubicBezTo>
                  <a:cubicBezTo>
                    <a:pt x="155" y="60"/>
                    <a:pt x="145" y="58"/>
                    <a:pt x="134" y="58"/>
                  </a:cubicBezTo>
                  <a:cubicBezTo>
                    <a:pt x="119" y="58"/>
                    <a:pt x="95" y="60"/>
                    <a:pt x="95" y="79"/>
                  </a:cubicBezTo>
                  <a:cubicBezTo>
                    <a:pt x="95" y="105"/>
                    <a:pt x="156" y="109"/>
                    <a:pt x="197" y="118"/>
                  </a:cubicBezTo>
                  <a:cubicBezTo>
                    <a:pt x="253" y="130"/>
                    <a:pt x="267" y="170"/>
                    <a:pt x="267" y="193"/>
                  </a:cubicBezTo>
                  <a:cubicBezTo>
                    <a:pt x="267" y="267"/>
                    <a:pt x="197" y="291"/>
                    <a:pt x="135" y="291"/>
                  </a:cubicBezTo>
                  <a:cubicBezTo>
                    <a:pt x="70" y="291"/>
                    <a:pt x="3" y="269"/>
                    <a:pt x="0" y="192"/>
                  </a:cubicBezTo>
                  <a:lnTo>
                    <a:pt x="86" y="1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012D7019-9677-4D9D-8CBE-43BF9B24AB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88225" y="0"/>
            <a:ext cx="4803775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922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+ Image (Dark Blue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4600B-8466-465A-8FCA-072ECBA7C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66814"/>
            <a:ext cx="5323248" cy="1500187"/>
          </a:xfrm>
        </p:spPr>
        <p:txBody>
          <a:bodyPr anchor="b">
            <a:norm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FE2544-CCE1-494D-B26A-AD3024BF1813}"/>
              </a:ext>
            </a:extLst>
          </p:cNvPr>
          <p:cNvCxnSpPr/>
          <p:nvPr userDrawn="1"/>
        </p:nvCxnSpPr>
        <p:spPr>
          <a:xfrm>
            <a:off x="634344" y="2917717"/>
            <a:ext cx="52916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0912E9-1061-4675-ABCB-E73E5F2BE3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32162" y="5702131"/>
            <a:ext cx="904829" cy="684000"/>
            <a:chOff x="619125" y="5064125"/>
            <a:chExt cx="1535113" cy="1160463"/>
          </a:xfrm>
          <a:solidFill>
            <a:srgbClr val="FFFFFF"/>
          </a:solidFill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06EE7E97-01F2-45BE-AA9F-3050757790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3988" y="5064125"/>
              <a:ext cx="488950" cy="530225"/>
            </a:xfrm>
            <a:custGeom>
              <a:avLst/>
              <a:gdLst>
                <a:gd name="T0" fmla="*/ 1067 w 1469"/>
                <a:gd name="T1" fmla="*/ 581 h 1596"/>
                <a:gd name="T2" fmla="*/ 756 w 1469"/>
                <a:gd name="T3" fmla="*/ 343 h 1596"/>
                <a:gd name="T4" fmla="*/ 396 w 1469"/>
                <a:gd name="T5" fmla="*/ 798 h 1596"/>
                <a:gd name="T6" fmla="*/ 756 w 1469"/>
                <a:gd name="T7" fmla="*/ 1252 h 1596"/>
                <a:gd name="T8" fmla="*/ 1067 w 1469"/>
                <a:gd name="T9" fmla="*/ 967 h 1596"/>
                <a:gd name="T10" fmla="*/ 1469 w 1469"/>
                <a:gd name="T11" fmla="*/ 967 h 1596"/>
                <a:gd name="T12" fmla="*/ 766 w 1469"/>
                <a:gd name="T13" fmla="*/ 1596 h 1596"/>
                <a:gd name="T14" fmla="*/ 0 w 1469"/>
                <a:gd name="T15" fmla="*/ 792 h 1596"/>
                <a:gd name="T16" fmla="*/ 766 w 1469"/>
                <a:gd name="T17" fmla="*/ 0 h 1596"/>
                <a:gd name="T18" fmla="*/ 1469 w 1469"/>
                <a:gd name="T19" fmla="*/ 581 h 1596"/>
                <a:gd name="T20" fmla="*/ 1067 w 1469"/>
                <a:gd name="T21" fmla="*/ 581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9" h="1596">
                  <a:moveTo>
                    <a:pt x="1067" y="581"/>
                  </a:moveTo>
                  <a:cubicBezTo>
                    <a:pt x="1046" y="428"/>
                    <a:pt x="925" y="343"/>
                    <a:pt x="756" y="343"/>
                  </a:cubicBezTo>
                  <a:cubicBezTo>
                    <a:pt x="497" y="343"/>
                    <a:pt x="396" y="571"/>
                    <a:pt x="396" y="798"/>
                  </a:cubicBezTo>
                  <a:cubicBezTo>
                    <a:pt x="396" y="1025"/>
                    <a:pt x="497" y="1252"/>
                    <a:pt x="756" y="1252"/>
                  </a:cubicBezTo>
                  <a:cubicBezTo>
                    <a:pt x="941" y="1252"/>
                    <a:pt x="1051" y="1147"/>
                    <a:pt x="1067" y="967"/>
                  </a:cubicBezTo>
                  <a:cubicBezTo>
                    <a:pt x="1469" y="967"/>
                    <a:pt x="1469" y="967"/>
                    <a:pt x="1469" y="967"/>
                  </a:cubicBezTo>
                  <a:cubicBezTo>
                    <a:pt x="1448" y="1363"/>
                    <a:pt x="1157" y="1596"/>
                    <a:pt x="766" y="1596"/>
                  </a:cubicBezTo>
                  <a:cubicBezTo>
                    <a:pt x="301" y="1596"/>
                    <a:pt x="0" y="1242"/>
                    <a:pt x="0" y="792"/>
                  </a:cubicBezTo>
                  <a:cubicBezTo>
                    <a:pt x="0" y="354"/>
                    <a:pt x="301" y="0"/>
                    <a:pt x="766" y="0"/>
                  </a:cubicBezTo>
                  <a:cubicBezTo>
                    <a:pt x="1099" y="0"/>
                    <a:pt x="1458" y="211"/>
                    <a:pt x="1469" y="581"/>
                  </a:cubicBezTo>
                  <a:lnTo>
                    <a:pt x="1067" y="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49E78484-930F-4892-994C-CB2379B7C5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9788" y="5581650"/>
              <a:ext cx="385763" cy="339725"/>
            </a:xfrm>
            <a:custGeom>
              <a:avLst/>
              <a:gdLst>
                <a:gd name="T0" fmla="*/ 2 w 243"/>
                <a:gd name="T1" fmla="*/ 0 h 214"/>
                <a:gd name="T2" fmla="*/ 85 w 243"/>
                <a:gd name="T3" fmla="*/ 0 h 214"/>
                <a:gd name="T4" fmla="*/ 122 w 243"/>
                <a:gd name="T5" fmla="*/ 142 h 214"/>
                <a:gd name="T6" fmla="*/ 123 w 243"/>
                <a:gd name="T7" fmla="*/ 142 h 214"/>
                <a:gd name="T8" fmla="*/ 159 w 243"/>
                <a:gd name="T9" fmla="*/ 0 h 214"/>
                <a:gd name="T10" fmla="*/ 243 w 243"/>
                <a:gd name="T11" fmla="*/ 0 h 214"/>
                <a:gd name="T12" fmla="*/ 243 w 243"/>
                <a:gd name="T13" fmla="*/ 214 h 214"/>
                <a:gd name="T14" fmla="*/ 189 w 243"/>
                <a:gd name="T15" fmla="*/ 214 h 214"/>
                <a:gd name="T16" fmla="*/ 189 w 243"/>
                <a:gd name="T17" fmla="*/ 52 h 214"/>
                <a:gd name="T18" fmla="*/ 188 w 243"/>
                <a:gd name="T19" fmla="*/ 52 h 214"/>
                <a:gd name="T20" fmla="*/ 143 w 243"/>
                <a:gd name="T21" fmla="*/ 214 h 214"/>
                <a:gd name="T22" fmla="*/ 99 w 243"/>
                <a:gd name="T23" fmla="*/ 214 h 214"/>
                <a:gd name="T24" fmla="*/ 54 w 243"/>
                <a:gd name="T25" fmla="*/ 52 h 214"/>
                <a:gd name="T26" fmla="*/ 53 w 243"/>
                <a:gd name="T27" fmla="*/ 52 h 214"/>
                <a:gd name="T28" fmla="*/ 53 w 243"/>
                <a:gd name="T29" fmla="*/ 214 h 214"/>
                <a:gd name="T30" fmla="*/ 0 w 243"/>
                <a:gd name="T31" fmla="*/ 214 h 214"/>
                <a:gd name="T32" fmla="*/ 0 w 243"/>
                <a:gd name="T33" fmla="*/ 0 h 214"/>
                <a:gd name="T34" fmla="*/ 2 w 243"/>
                <a:gd name="T3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3" h="214">
                  <a:moveTo>
                    <a:pt x="2" y="0"/>
                  </a:moveTo>
                  <a:lnTo>
                    <a:pt x="85" y="0"/>
                  </a:lnTo>
                  <a:lnTo>
                    <a:pt x="122" y="142"/>
                  </a:lnTo>
                  <a:lnTo>
                    <a:pt x="123" y="142"/>
                  </a:lnTo>
                  <a:lnTo>
                    <a:pt x="159" y="0"/>
                  </a:lnTo>
                  <a:lnTo>
                    <a:pt x="243" y="0"/>
                  </a:lnTo>
                  <a:lnTo>
                    <a:pt x="243" y="214"/>
                  </a:lnTo>
                  <a:lnTo>
                    <a:pt x="189" y="214"/>
                  </a:lnTo>
                  <a:lnTo>
                    <a:pt x="189" y="52"/>
                  </a:lnTo>
                  <a:lnTo>
                    <a:pt x="188" y="52"/>
                  </a:lnTo>
                  <a:lnTo>
                    <a:pt x="143" y="214"/>
                  </a:lnTo>
                  <a:lnTo>
                    <a:pt x="99" y="214"/>
                  </a:lnTo>
                  <a:lnTo>
                    <a:pt x="54" y="52"/>
                  </a:lnTo>
                  <a:lnTo>
                    <a:pt x="53" y="52"/>
                  </a:lnTo>
                  <a:lnTo>
                    <a:pt x="53" y="214"/>
                  </a:lnTo>
                  <a:lnTo>
                    <a:pt x="0" y="21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11B2243F-9B15-4EB8-9DA3-B426432FC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22375" y="5581650"/>
              <a:ext cx="347663" cy="339725"/>
            </a:xfrm>
            <a:custGeom>
              <a:avLst/>
              <a:gdLst>
                <a:gd name="T0" fmla="*/ 81 w 219"/>
                <a:gd name="T1" fmla="*/ 0 h 214"/>
                <a:gd name="T2" fmla="*/ 138 w 219"/>
                <a:gd name="T3" fmla="*/ 0 h 214"/>
                <a:gd name="T4" fmla="*/ 219 w 219"/>
                <a:gd name="T5" fmla="*/ 214 h 214"/>
                <a:gd name="T6" fmla="*/ 160 w 219"/>
                <a:gd name="T7" fmla="*/ 214 h 214"/>
                <a:gd name="T8" fmla="*/ 147 w 219"/>
                <a:gd name="T9" fmla="*/ 175 h 214"/>
                <a:gd name="T10" fmla="*/ 71 w 219"/>
                <a:gd name="T11" fmla="*/ 175 h 214"/>
                <a:gd name="T12" fmla="*/ 58 w 219"/>
                <a:gd name="T13" fmla="*/ 214 h 214"/>
                <a:gd name="T14" fmla="*/ 0 w 219"/>
                <a:gd name="T15" fmla="*/ 214 h 214"/>
                <a:gd name="T16" fmla="*/ 81 w 219"/>
                <a:gd name="T17" fmla="*/ 0 h 214"/>
                <a:gd name="T18" fmla="*/ 86 w 219"/>
                <a:gd name="T19" fmla="*/ 134 h 214"/>
                <a:gd name="T20" fmla="*/ 134 w 219"/>
                <a:gd name="T21" fmla="*/ 134 h 214"/>
                <a:gd name="T22" fmla="*/ 111 w 219"/>
                <a:gd name="T23" fmla="*/ 59 h 214"/>
                <a:gd name="T24" fmla="*/ 110 w 219"/>
                <a:gd name="T25" fmla="*/ 59 h 214"/>
                <a:gd name="T26" fmla="*/ 86 w 219"/>
                <a:gd name="T27" fmla="*/ 13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14">
                  <a:moveTo>
                    <a:pt x="81" y="0"/>
                  </a:moveTo>
                  <a:lnTo>
                    <a:pt x="138" y="0"/>
                  </a:lnTo>
                  <a:lnTo>
                    <a:pt x="219" y="214"/>
                  </a:lnTo>
                  <a:lnTo>
                    <a:pt x="160" y="214"/>
                  </a:lnTo>
                  <a:lnTo>
                    <a:pt x="147" y="175"/>
                  </a:lnTo>
                  <a:lnTo>
                    <a:pt x="71" y="175"/>
                  </a:lnTo>
                  <a:lnTo>
                    <a:pt x="58" y="214"/>
                  </a:lnTo>
                  <a:lnTo>
                    <a:pt x="0" y="214"/>
                  </a:lnTo>
                  <a:lnTo>
                    <a:pt x="81" y="0"/>
                  </a:lnTo>
                  <a:close/>
                  <a:moveTo>
                    <a:pt x="86" y="134"/>
                  </a:moveTo>
                  <a:lnTo>
                    <a:pt x="134" y="134"/>
                  </a:lnTo>
                  <a:lnTo>
                    <a:pt x="111" y="59"/>
                  </a:lnTo>
                  <a:lnTo>
                    <a:pt x="110" y="59"/>
                  </a:lnTo>
                  <a:lnTo>
                    <a:pt x="8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" name="Rectangle 8">
              <a:extLst>
                <a:ext uri="{FF2B5EF4-FFF2-40B4-BE49-F238E27FC236}">
                  <a16:creationId xmlns:a16="http://schemas.microsoft.com/office/drawing/2014/main" id="{3E83789B-73CD-4D6A-AA45-8A1AB4F9970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70038" y="5581650"/>
              <a:ext cx="88900" cy="3397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AAD2EE95-BEA2-4B50-AC3D-22EF2DB6FF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0213" y="5581650"/>
              <a:ext cx="249238" cy="341313"/>
            </a:xfrm>
            <a:custGeom>
              <a:avLst/>
              <a:gdLst>
                <a:gd name="T0" fmla="*/ 0 w 157"/>
                <a:gd name="T1" fmla="*/ 0 h 215"/>
                <a:gd name="T2" fmla="*/ 56 w 157"/>
                <a:gd name="T3" fmla="*/ 0 h 215"/>
                <a:gd name="T4" fmla="*/ 56 w 157"/>
                <a:gd name="T5" fmla="*/ 167 h 215"/>
                <a:gd name="T6" fmla="*/ 157 w 157"/>
                <a:gd name="T7" fmla="*/ 167 h 215"/>
                <a:gd name="T8" fmla="*/ 157 w 157"/>
                <a:gd name="T9" fmla="*/ 215 h 215"/>
                <a:gd name="T10" fmla="*/ 0 w 157"/>
                <a:gd name="T11" fmla="*/ 215 h 215"/>
                <a:gd name="T12" fmla="*/ 0 w 157"/>
                <a:gd name="T1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215">
                  <a:moveTo>
                    <a:pt x="0" y="0"/>
                  </a:moveTo>
                  <a:lnTo>
                    <a:pt x="56" y="0"/>
                  </a:lnTo>
                  <a:lnTo>
                    <a:pt x="56" y="167"/>
                  </a:lnTo>
                  <a:lnTo>
                    <a:pt x="157" y="167"/>
                  </a:lnTo>
                  <a:lnTo>
                    <a:pt x="157" y="215"/>
                  </a:lnTo>
                  <a:lnTo>
                    <a:pt x="0" y="2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B3EF3C97-452C-4A82-9132-2DB5966C9E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3313" y="5075238"/>
              <a:ext cx="133350" cy="74613"/>
            </a:xfrm>
            <a:custGeom>
              <a:avLst/>
              <a:gdLst>
                <a:gd name="T0" fmla="*/ 402 w 402"/>
                <a:gd name="T1" fmla="*/ 180 h 228"/>
                <a:gd name="T2" fmla="*/ 402 w 402"/>
                <a:gd name="T3" fmla="*/ 0 h 228"/>
                <a:gd name="T4" fmla="*/ 0 w 402"/>
                <a:gd name="T5" fmla="*/ 0 h 228"/>
                <a:gd name="T6" fmla="*/ 0 w 402"/>
                <a:gd name="T7" fmla="*/ 228 h 228"/>
                <a:gd name="T8" fmla="*/ 402 w 402"/>
                <a:gd name="T9" fmla="*/ 18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28">
                  <a:moveTo>
                    <a:pt x="402" y="18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0" y="189"/>
                    <a:pt x="266" y="172"/>
                    <a:pt x="402" y="18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3BC4318F-74B6-4923-AA32-AFE06371B6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79475" y="5180013"/>
              <a:ext cx="358775" cy="415925"/>
            </a:xfrm>
            <a:custGeom>
              <a:avLst/>
              <a:gdLst>
                <a:gd name="T0" fmla="*/ 671 w 1078"/>
                <a:gd name="T1" fmla="*/ 709 h 1253"/>
                <a:gd name="T2" fmla="*/ 528 w 1078"/>
                <a:gd name="T3" fmla="*/ 909 h 1253"/>
                <a:gd name="T4" fmla="*/ 375 w 1078"/>
                <a:gd name="T5" fmla="*/ 751 h 1253"/>
                <a:gd name="T6" fmla="*/ 375 w 1078"/>
                <a:gd name="T7" fmla="*/ 608 h 1253"/>
                <a:gd name="T8" fmla="*/ 0 w 1078"/>
                <a:gd name="T9" fmla="*/ 608 h 1253"/>
                <a:gd name="T10" fmla="*/ 0 w 1078"/>
                <a:gd name="T11" fmla="*/ 677 h 1253"/>
                <a:gd name="T12" fmla="*/ 539 w 1078"/>
                <a:gd name="T13" fmla="*/ 1253 h 1253"/>
                <a:gd name="T14" fmla="*/ 1078 w 1078"/>
                <a:gd name="T15" fmla="*/ 735 h 1253"/>
                <a:gd name="T16" fmla="*/ 1078 w 1078"/>
                <a:gd name="T17" fmla="*/ 0 h 1253"/>
                <a:gd name="T18" fmla="*/ 676 w 1078"/>
                <a:gd name="T19" fmla="*/ 180 h 1253"/>
                <a:gd name="T20" fmla="*/ 676 w 1078"/>
                <a:gd name="T21" fmla="*/ 709 h 1253"/>
                <a:gd name="T22" fmla="*/ 671 w 1078"/>
                <a:gd name="T23" fmla="*/ 709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8" h="1253">
                  <a:moveTo>
                    <a:pt x="671" y="709"/>
                  </a:moveTo>
                  <a:cubicBezTo>
                    <a:pt x="671" y="857"/>
                    <a:pt x="618" y="909"/>
                    <a:pt x="528" y="909"/>
                  </a:cubicBezTo>
                  <a:cubicBezTo>
                    <a:pt x="428" y="909"/>
                    <a:pt x="375" y="851"/>
                    <a:pt x="375" y="751"/>
                  </a:cubicBezTo>
                  <a:cubicBezTo>
                    <a:pt x="375" y="608"/>
                    <a:pt x="375" y="608"/>
                    <a:pt x="375" y="608"/>
                  </a:cubicBezTo>
                  <a:cubicBezTo>
                    <a:pt x="0" y="608"/>
                    <a:pt x="0" y="608"/>
                    <a:pt x="0" y="608"/>
                  </a:cubicBezTo>
                  <a:cubicBezTo>
                    <a:pt x="0" y="677"/>
                    <a:pt x="0" y="677"/>
                    <a:pt x="0" y="677"/>
                  </a:cubicBezTo>
                  <a:cubicBezTo>
                    <a:pt x="0" y="1021"/>
                    <a:pt x="132" y="1253"/>
                    <a:pt x="539" y="1253"/>
                  </a:cubicBezTo>
                  <a:cubicBezTo>
                    <a:pt x="898" y="1253"/>
                    <a:pt x="1078" y="1079"/>
                    <a:pt x="1078" y="735"/>
                  </a:cubicBezTo>
                  <a:cubicBezTo>
                    <a:pt x="1078" y="0"/>
                    <a:pt x="1078" y="0"/>
                    <a:pt x="1078" y="0"/>
                  </a:cubicBezTo>
                  <a:cubicBezTo>
                    <a:pt x="930" y="22"/>
                    <a:pt x="791" y="84"/>
                    <a:pt x="676" y="180"/>
                  </a:cubicBezTo>
                  <a:cubicBezTo>
                    <a:pt x="676" y="709"/>
                    <a:pt x="676" y="709"/>
                    <a:pt x="676" y="709"/>
                  </a:cubicBezTo>
                  <a:lnTo>
                    <a:pt x="671" y="7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D4959FE8-16AB-4E74-83FD-006DFDE792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075238"/>
              <a:ext cx="133350" cy="112713"/>
            </a:xfrm>
            <a:custGeom>
              <a:avLst/>
              <a:gdLst>
                <a:gd name="T0" fmla="*/ 401 w 401"/>
                <a:gd name="T1" fmla="*/ 0 h 344"/>
                <a:gd name="T2" fmla="*/ 0 w 401"/>
                <a:gd name="T3" fmla="*/ 0 h 344"/>
                <a:gd name="T4" fmla="*/ 0 w 401"/>
                <a:gd name="T5" fmla="*/ 191 h 344"/>
                <a:gd name="T6" fmla="*/ 401 w 401"/>
                <a:gd name="T7" fmla="*/ 344 h 344"/>
                <a:gd name="T8" fmla="*/ 401 w 401"/>
                <a:gd name="T9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344">
                  <a:moveTo>
                    <a:pt x="40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44" y="210"/>
                    <a:pt x="281" y="263"/>
                    <a:pt x="401" y="344"/>
                  </a:cubicBezTo>
                  <a:lnTo>
                    <a:pt x="4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AEB1BB25-B31F-4BFD-AE3B-2F323C8A12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172075"/>
              <a:ext cx="133350" cy="412750"/>
            </a:xfrm>
            <a:custGeom>
              <a:avLst/>
              <a:gdLst>
                <a:gd name="T0" fmla="*/ 0 w 401"/>
                <a:gd name="T1" fmla="*/ 12 h 1243"/>
                <a:gd name="T2" fmla="*/ 0 w 401"/>
                <a:gd name="T3" fmla="*/ 1243 h 1243"/>
                <a:gd name="T4" fmla="*/ 401 w 401"/>
                <a:gd name="T5" fmla="*/ 1243 h 1243"/>
                <a:gd name="T6" fmla="*/ 401 w 401"/>
                <a:gd name="T7" fmla="*/ 70 h 1243"/>
                <a:gd name="T8" fmla="*/ 0 w 401"/>
                <a:gd name="T9" fmla="*/ 12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1243">
                  <a:moveTo>
                    <a:pt x="0" y="12"/>
                  </a:moveTo>
                  <a:cubicBezTo>
                    <a:pt x="0" y="1243"/>
                    <a:pt x="0" y="1243"/>
                    <a:pt x="0" y="1243"/>
                  </a:cubicBezTo>
                  <a:cubicBezTo>
                    <a:pt x="401" y="1243"/>
                    <a:pt x="401" y="1243"/>
                    <a:pt x="401" y="1243"/>
                  </a:cubicBezTo>
                  <a:cubicBezTo>
                    <a:pt x="401" y="70"/>
                    <a:pt x="401" y="70"/>
                    <a:pt x="401" y="70"/>
                  </a:cubicBezTo>
                  <a:cubicBezTo>
                    <a:pt x="274" y="20"/>
                    <a:pt x="136" y="0"/>
                    <a:pt x="0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8E5913D2-281E-43B8-8107-E5DC594788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125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4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69 w 89"/>
                <a:gd name="T15" fmla="*/ 79 h 79"/>
                <a:gd name="T16" fmla="*/ 69 w 89"/>
                <a:gd name="T17" fmla="*/ 19 h 79"/>
                <a:gd name="T18" fmla="*/ 69 w 89"/>
                <a:gd name="T19" fmla="*/ 19 h 79"/>
                <a:gd name="T20" fmla="*/ 52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ABF11DCD-D538-4FF8-8299-E99667BA5B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6763" y="6127750"/>
              <a:ext cx="93663" cy="96838"/>
            </a:xfrm>
            <a:custGeom>
              <a:avLst/>
              <a:gdLst>
                <a:gd name="T0" fmla="*/ 11 w 281"/>
                <a:gd name="T1" fmla="*/ 92 h 291"/>
                <a:gd name="T2" fmla="*/ 54 w 281"/>
                <a:gd name="T3" fmla="*/ 19 h 291"/>
                <a:gd name="T4" fmla="*/ 141 w 281"/>
                <a:gd name="T5" fmla="*/ 0 h 291"/>
                <a:gd name="T6" fmla="*/ 270 w 281"/>
                <a:gd name="T7" fmla="*/ 92 h 291"/>
                <a:gd name="T8" fmla="*/ 270 w 281"/>
                <a:gd name="T9" fmla="*/ 213 h 291"/>
                <a:gd name="T10" fmla="*/ 281 w 281"/>
                <a:gd name="T11" fmla="*/ 283 h 291"/>
                <a:gd name="T12" fmla="*/ 190 w 281"/>
                <a:gd name="T13" fmla="*/ 283 h 291"/>
                <a:gd name="T14" fmla="*/ 184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0 w 281"/>
                <a:gd name="T21" fmla="*/ 112 h 291"/>
                <a:gd name="T22" fmla="*/ 184 w 281"/>
                <a:gd name="T23" fmla="*/ 87 h 291"/>
                <a:gd name="T24" fmla="*/ 140 w 281"/>
                <a:gd name="T25" fmla="*/ 58 h 291"/>
                <a:gd name="T26" fmla="*/ 95 w 281"/>
                <a:gd name="T27" fmla="*/ 92 h 291"/>
                <a:gd name="T28" fmla="*/ 11 w 281"/>
                <a:gd name="T29" fmla="*/ 92 h 291"/>
                <a:gd name="T30" fmla="*/ 128 w 281"/>
                <a:gd name="T31" fmla="*/ 235 h 291"/>
                <a:gd name="T32" fmla="*/ 183 w 281"/>
                <a:gd name="T33" fmla="*/ 154 h 291"/>
                <a:gd name="T34" fmla="*/ 127 w 281"/>
                <a:gd name="T35" fmla="*/ 169 h 291"/>
                <a:gd name="T36" fmla="*/ 90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1" y="92"/>
                  </a:moveTo>
                  <a:cubicBezTo>
                    <a:pt x="12" y="56"/>
                    <a:pt x="29" y="33"/>
                    <a:pt x="54" y="19"/>
                  </a:cubicBezTo>
                  <a:cubicBezTo>
                    <a:pt x="78" y="5"/>
                    <a:pt x="110" y="0"/>
                    <a:pt x="141" y="0"/>
                  </a:cubicBezTo>
                  <a:cubicBezTo>
                    <a:pt x="207" y="0"/>
                    <a:pt x="270" y="14"/>
                    <a:pt x="270" y="92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70" y="236"/>
                    <a:pt x="270" y="261"/>
                    <a:pt x="281" y="283"/>
                  </a:cubicBezTo>
                  <a:cubicBezTo>
                    <a:pt x="190" y="283"/>
                    <a:pt x="190" y="283"/>
                    <a:pt x="190" y="283"/>
                  </a:cubicBezTo>
                  <a:cubicBezTo>
                    <a:pt x="187" y="275"/>
                    <a:pt x="186" y="266"/>
                    <a:pt x="184" y="257"/>
                  </a:cubicBezTo>
                  <a:cubicBezTo>
                    <a:pt x="161" y="282"/>
                    <a:pt x="127" y="291"/>
                    <a:pt x="94" y="291"/>
                  </a:cubicBezTo>
                  <a:cubicBezTo>
                    <a:pt x="41" y="291"/>
                    <a:pt x="0" y="265"/>
                    <a:pt x="0" y="208"/>
                  </a:cubicBezTo>
                  <a:cubicBezTo>
                    <a:pt x="0" y="118"/>
                    <a:pt x="97" y="125"/>
                    <a:pt x="160" y="112"/>
                  </a:cubicBezTo>
                  <a:cubicBezTo>
                    <a:pt x="175" y="109"/>
                    <a:pt x="184" y="104"/>
                    <a:pt x="184" y="87"/>
                  </a:cubicBezTo>
                  <a:cubicBezTo>
                    <a:pt x="184" y="66"/>
                    <a:pt x="159" y="58"/>
                    <a:pt x="140" y="58"/>
                  </a:cubicBezTo>
                  <a:cubicBezTo>
                    <a:pt x="115" y="58"/>
                    <a:pt x="99" y="69"/>
                    <a:pt x="95" y="92"/>
                  </a:cubicBezTo>
                  <a:lnTo>
                    <a:pt x="11" y="92"/>
                  </a:lnTo>
                  <a:close/>
                  <a:moveTo>
                    <a:pt x="128" y="235"/>
                  </a:moveTo>
                  <a:cubicBezTo>
                    <a:pt x="171" y="235"/>
                    <a:pt x="185" y="211"/>
                    <a:pt x="183" y="154"/>
                  </a:cubicBezTo>
                  <a:cubicBezTo>
                    <a:pt x="170" y="162"/>
                    <a:pt x="147" y="164"/>
                    <a:pt x="127" y="169"/>
                  </a:cubicBezTo>
                  <a:cubicBezTo>
                    <a:pt x="107" y="174"/>
                    <a:pt x="90" y="182"/>
                    <a:pt x="90" y="204"/>
                  </a:cubicBezTo>
                  <a:cubicBezTo>
                    <a:pt x="90" y="226"/>
                    <a:pt x="107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50EBE661-D695-49BB-9FE7-B3784E142C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8363" y="6096000"/>
              <a:ext cx="28575" cy="125413"/>
            </a:xfrm>
            <a:custGeom>
              <a:avLst/>
              <a:gdLst>
                <a:gd name="T0" fmla="*/ 18 w 18"/>
                <a:gd name="T1" fmla="*/ 14 h 79"/>
                <a:gd name="T2" fmla="*/ 0 w 18"/>
                <a:gd name="T3" fmla="*/ 14 h 79"/>
                <a:gd name="T4" fmla="*/ 0 w 18"/>
                <a:gd name="T5" fmla="*/ 0 h 79"/>
                <a:gd name="T6" fmla="*/ 18 w 18"/>
                <a:gd name="T7" fmla="*/ 0 h 79"/>
                <a:gd name="T8" fmla="*/ 18 w 18"/>
                <a:gd name="T9" fmla="*/ 14 h 79"/>
                <a:gd name="T10" fmla="*/ 0 w 18"/>
                <a:gd name="T11" fmla="*/ 22 h 79"/>
                <a:gd name="T12" fmla="*/ 18 w 18"/>
                <a:gd name="T13" fmla="*/ 22 h 79"/>
                <a:gd name="T14" fmla="*/ 18 w 18"/>
                <a:gd name="T15" fmla="*/ 79 h 79"/>
                <a:gd name="T16" fmla="*/ 0 w 18"/>
                <a:gd name="T17" fmla="*/ 79 h 79"/>
                <a:gd name="T18" fmla="*/ 0 w 18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9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0" y="22"/>
                  </a:moveTo>
                  <a:lnTo>
                    <a:pt x="18" y="22"/>
                  </a:lnTo>
                  <a:lnTo>
                    <a:pt x="18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" name="Rectangle 17">
              <a:extLst>
                <a:ext uri="{FF2B5EF4-FFF2-40B4-BE49-F238E27FC236}">
                  <a16:creationId xmlns:a16="http://schemas.microsoft.com/office/drawing/2014/main" id="{237CABB1-6BC0-43AF-BC96-6B8CC3C01D9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09638" y="6096000"/>
              <a:ext cx="30163" cy="1254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E75FB1EB-B5B0-4EAF-954D-643BA6BA93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00125" y="6096000"/>
              <a:ext cx="139700" cy="125413"/>
            </a:xfrm>
            <a:custGeom>
              <a:avLst/>
              <a:gdLst>
                <a:gd name="T0" fmla="*/ 0 w 88"/>
                <a:gd name="T1" fmla="*/ 0 h 79"/>
                <a:gd name="T2" fmla="*/ 30 w 88"/>
                <a:gd name="T3" fmla="*/ 0 h 79"/>
                <a:gd name="T4" fmla="*/ 44 w 88"/>
                <a:gd name="T5" fmla="*/ 53 h 79"/>
                <a:gd name="T6" fmla="*/ 44 w 88"/>
                <a:gd name="T7" fmla="*/ 53 h 79"/>
                <a:gd name="T8" fmla="*/ 58 w 88"/>
                <a:gd name="T9" fmla="*/ 0 h 79"/>
                <a:gd name="T10" fmla="*/ 88 w 88"/>
                <a:gd name="T11" fmla="*/ 0 h 79"/>
                <a:gd name="T12" fmla="*/ 88 w 88"/>
                <a:gd name="T13" fmla="*/ 79 h 79"/>
                <a:gd name="T14" fmla="*/ 69 w 88"/>
                <a:gd name="T15" fmla="*/ 79 h 79"/>
                <a:gd name="T16" fmla="*/ 69 w 88"/>
                <a:gd name="T17" fmla="*/ 19 h 79"/>
                <a:gd name="T18" fmla="*/ 69 w 88"/>
                <a:gd name="T19" fmla="*/ 19 h 79"/>
                <a:gd name="T20" fmla="*/ 52 w 88"/>
                <a:gd name="T21" fmla="*/ 79 h 79"/>
                <a:gd name="T22" fmla="*/ 36 w 88"/>
                <a:gd name="T23" fmla="*/ 79 h 79"/>
                <a:gd name="T24" fmla="*/ 20 w 88"/>
                <a:gd name="T25" fmla="*/ 19 h 79"/>
                <a:gd name="T26" fmla="*/ 19 w 88"/>
                <a:gd name="T27" fmla="*/ 19 h 79"/>
                <a:gd name="T28" fmla="*/ 19 w 88"/>
                <a:gd name="T29" fmla="*/ 79 h 79"/>
                <a:gd name="T30" fmla="*/ 0 w 88"/>
                <a:gd name="T31" fmla="*/ 79 h 79"/>
                <a:gd name="T32" fmla="*/ 0 w 88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79">
                  <a:moveTo>
                    <a:pt x="0" y="0"/>
                  </a:moveTo>
                  <a:lnTo>
                    <a:pt x="30" y="0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58" y="0"/>
                  </a:lnTo>
                  <a:lnTo>
                    <a:pt x="88" y="0"/>
                  </a:lnTo>
                  <a:lnTo>
                    <a:pt x="88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6" y="79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B8637A86-FB13-4460-9927-03C903DF74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763" y="6127750"/>
              <a:ext cx="100013" cy="96838"/>
            </a:xfrm>
            <a:custGeom>
              <a:avLst/>
              <a:gdLst>
                <a:gd name="T0" fmla="*/ 90 w 297"/>
                <a:gd name="T1" fmla="*/ 167 h 291"/>
                <a:gd name="T2" fmla="*/ 152 w 297"/>
                <a:gd name="T3" fmla="*/ 230 h 291"/>
                <a:gd name="T4" fmla="*/ 203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2 w 297"/>
                <a:gd name="T15" fmla="*/ 167 h 291"/>
                <a:gd name="T16" fmla="*/ 90 w 297"/>
                <a:gd name="T17" fmla="*/ 167 h 291"/>
                <a:gd name="T18" fmla="*/ 202 w 297"/>
                <a:gd name="T19" fmla="*/ 117 h 291"/>
                <a:gd name="T20" fmla="*/ 149 w 297"/>
                <a:gd name="T21" fmla="*/ 61 h 291"/>
                <a:gd name="T22" fmla="*/ 90 w 297"/>
                <a:gd name="T23" fmla="*/ 117 h 291"/>
                <a:gd name="T24" fmla="*/ 202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0" y="167"/>
                  </a:moveTo>
                  <a:cubicBezTo>
                    <a:pt x="92" y="205"/>
                    <a:pt x="113" y="230"/>
                    <a:pt x="152" y="230"/>
                  </a:cubicBezTo>
                  <a:cubicBezTo>
                    <a:pt x="173" y="230"/>
                    <a:pt x="195" y="220"/>
                    <a:pt x="203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1" y="264"/>
                    <a:pt x="212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7" y="0"/>
                    <a:pt x="149" y="0"/>
                  </a:cubicBezTo>
                  <a:cubicBezTo>
                    <a:pt x="247" y="0"/>
                    <a:pt x="297" y="74"/>
                    <a:pt x="292" y="167"/>
                  </a:cubicBezTo>
                  <a:lnTo>
                    <a:pt x="90" y="167"/>
                  </a:lnTo>
                  <a:close/>
                  <a:moveTo>
                    <a:pt x="202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5" y="83"/>
                    <a:pt x="90" y="117"/>
                  </a:cubicBezTo>
                  <a:lnTo>
                    <a:pt x="202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0280C907-1F64-474A-B8AF-0FD8A79262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52538" y="6096000"/>
              <a:ext cx="93663" cy="128588"/>
            </a:xfrm>
            <a:custGeom>
              <a:avLst/>
              <a:gdLst>
                <a:gd name="T0" fmla="*/ 286 w 286"/>
                <a:gd name="T1" fmla="*/ 379 h 387"/>
                <a:gd name="T2" fmla="*/ 200 w 286"/>
                <a:gd name="T3" fmla="*/ 379 h 387"/>
                <a:gd name="T4" fmla="*/ 200 w 286"/>
                <a:gd name="T5" fmla="*/ 347 h 387"/>
                <a:gd name="T6" fmla="*/ 199 w 286"/>
                <a:gd name="T7" fmla="*/ 347 h 387"/>
                <a:gd name="T8" fmla="*/ 123 w 286"/>
                <a:gd name="T9" fmla="*/ 387 h 387"/>
                <a:gd name="T10" fmla="*/ 0 w 286"/>
                <a:gd name="T11" fmla="*/ 235 h 387"/>
                <a:gd name="T12" fmla="*/ 116 w 286"/>
                <a:gd name="T13" fmla="*/ 96 h 387"/>
                <a:gd name="T14" fmla="*/ 195 w 286"/>
                <a:gd name="T15" fmla="*/ 133 h 387"/>
                <a:gd name="T16" fmla="*/ 196 w 286"/>
                <a:gd name="T17" fmla="*/ 133 h 387"/>
                <a:gd name="T18" fmla="*/ 196 w 286"/>
                <a:gd name="T19" fmla="*/ 0 h 387"/>
                <a:gd name="T20" fmla="*/ 286 w 286"/>
                <a:gd name="T21" fmla="*/ 0 h 387"/>
                <a:gd name="T22" fmla="*/ 286 w 286"/>
                <a:gd name="T23" fmla="*/ 379 h 387"/>
                <a:gd name="T24" fmla="*/ 90 w 286"/>
                <a:gd name="T25" fmla="*/ 238 h 387"/>
                <a:gd name="T26" fmla="*/ 146 w 286"/>
                <a:gd name="T27" fmla="*/ 318 h 387"/>
                <a:gd name="T28" fmla="*/ 199 w 286"/>
                <a:gd name="T29" fmla="*/ 241 h 387"/>
                <a:gd name="T30" fmla="*/ 146 w 286"/>
                <a:gd name="T31" fmla="*/ 165 h 387"/>
                <a:gd name="T32" fmla="*/ 90 w 286"/>
                <a:gd name="T33" fmla="*/ 23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6" h="387">
                  <a:moveTo>
                    <a:pt x="286" y="379"/>
                  </a:moveTo>
                  <a:cubicBezTo>
                    <a:pt x="200" y="379"/>
                    <a:pt x="200" y="379"/>
                    <a:pt x="200" y="379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199" y="347"/>
                    <a:pt x="199" y="347"/>
                    <a:pt x="199" y="347"/>
                  </a:cubicBezTo>
                  <a:cubicBezTo>
                    <a:pt x="182" y="373"/>
                    <a:pt x="155" y="387"/>
                    <a:pt x="123" y="387"/>
                  </a:cubicBezTo>
                  <a:cubicBezTo>
                    <a:pt x="37" y="387"/>
                    <a:pt x="0" y="313"/>
                    <a:pt x="0" y="235"/>
                  </a:cubicBezTo>
                  <a:cubicBezTo>
                    <a:pt x="0" y="164"/>
                    <a:pt x="38" y="96"/>
                    <a:pt x="116" y="96"/>
                  </a:cubicBezTo>
                  <a:cubicBezTo>
                    <a:pt x="150" y="96"/>
                    <a:pt x="176" y="108"/>
                    <a:pt x="195" y="133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86" y="0"/>
                    <a:pt x="286" y="0"/>
                    <a:pt x="286" y="0"/>
                  </a:cubicBezTo>
                  <a:lnTo>
                    <a:pt x="286" y="379"/>
                  </a:lnTo>
                  <a:close/>
                  <a:moveTo>
                    <a:pt x="90" y="238"/>
                  </a:moveTo>
                  <a:cubicBezTo>
                    <a:pt x="90" y="276"/>
                    <a:pt x="104" y="318"/>
                    <a:pt x="146" y="318"/>
                  </a:cubicBezTo>
                  <a:cubicBezTo>
                    <a:pt x="190" y="318"/>
                    <a:pt x="199" y="276"/>
                    <a:pt x="199" y="241"/>
                  </a:cubicBezTo>
                  <a:cubicBezTo>
                    <a:pt x="199" y="201"/>
                    <a:pt x="185" y="165"/>
                    <a:pt x="146" y="165"/>
                  </a:cubicBezTo>
                  <a:cubicBezTo>
                    <a:pt x="104" y="165"/>
                    <a:pt x="90" y="203"/>
                    <a:pt x="90" y="2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4A485304-C93C-4073-8D44-F80ADC736F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573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CB945C56-4554-4683-8637-CFC30E6489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93825" y="6127750"/>
              <a:ext cx="93663" cy="96838"/>
            </a:xfrm>
            <a:custGeom>
              <a:avLst/>
              <a:gdLst>
                <a:gd name="T0" fmla="*/ 12 w 281"/>
                <a:gd name="T1" fmla="*/ 92 h 291"/>
                <a:gd name="T2" fmla="*/ 55 w 281"/>
                <a:gd name="T3" fmla="*/ 19 h 291"/>
                <a:gd name="T4" fmla="*/ 142 w 281"/>
                <a:gd name="T5" fmla="*/ 0 h 291"/>
                <a:gd name="T6" fmla="*/ 271 w 281"/>
                <a:gd name="T7" fmla="*/ 92 h 291"/>
                <a:gd name="T8" fmla="*/ 271 w 281"/>
                <a:gd name="T9" fmla="*/ 213 h 291"/>
                <a:gd name="T10" fmla="*/ 281 w 281"/>
                <a:gd name="T11" fmla="*/ 283 h 291"/>
                <a:gd name="T12" fmla="*/ 191 w 281"/>
                <a:gd name="T13" fmla="*/ 283 h 291"/>
                <a:gd name="T14" fmla="*/ 185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1 w 281"/>
                <a:gd name="T21" fmla="*/ 112 h 291"/>
                <a:gd name="T22" fmla="*/ 185 w 281"/>
                <a:gd name="T23" fmla="*/ 87 h 291"/>
                <a:gd name="T24" fmla="*/ 141 w 281"/>
                <a:gd name="T25" fmla="*/ 58 h 291"/>
                <a:gd name="T26" fmla="*/ 96 w 281"/>
                <a:gd name="T27" fmla="*/ 92 h 291"/>
                <a:gd name="T28" fmla="*/ 12 w 281"/>
                <a:gd name="T29" fmla="*/ 92 h 291"/>
                <a:gd name="T30" fmla="*/ 128 w 281"/>
                <a:gd name="T31" fmla="*/ 235 h 291"/>
                <a:gd name="T32" fmla="*/ 184 w 281"/>
                <a:gd name="T33" fmla="*/ 154 h 291"/>
                <a:gd name="T34" fmla="*/ 128 w 281"/>
                <a:gd name="T35" fmla="*/ 169 h 291"/>
                <a:gd name="T36" fmla="*/ 91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2" y="92"/>
                  </a:moveTo>
                  <a:cubicBezTo>
                    <a:pt x="13" y="56"/>
                    <a:pt x="30" y="33"/>
                    <a:pt x="55" y="19"/>
                  </a:cubicBezTo>
                  <a:cubicBezTo>
                    <a:pt x="79" y="5"/>
                    <a:pt x="111" y="0"/>
                    <a:pt x="142" y="0"/>
                  </a:cubicBezTo>
                  <a:cubicBezTo>
                    <a:pt x="208" y="0"/>
                    <a:pt x="271" y="14"/>
                    <a:pt x="271" y="92"/>
                  </a:cubicBezTo>
                  <a:cubicBezTo>
                    <a:pt x="271" y="213"/>
                    <a:pt x="271" y="213"/>
                    <a:pt x="271" y="213"/>
                  </a:cubicBezTo>
                  <a:cubicBezTo>
                    <a:pt x="271" y="236"/>
                    <a:pt x="271" y="261"/>
                    <a:pt x="281" y="283"/>
                  </a:cubicBezTo>
                  <a:cubicBezTo>
                    <a:pt x="191" y="283"/>
                    <a:pt x="191" y="283"/>
                    <a:pt x="191" y="283"/>
                  </a:cubicBezTo>
                  <a:cubicBezTo>
                    <a:pt x="187" y="275"/>
                    <a:pt x="186" y="266"/>
                    <a:pt x="185" y="257"/>
                  </a:cubicBezTo>
                  <a:cubicBezTo>
                    <a:pt x="162" y="282"/>
                    <a:pt x="127" y="291"/>
                    <a:pt x="94" y="291"/>
                  </a:cubicBezTo>
                  <a:cubicBezTo>
                    <a:pt x="42" y="291"/>
                    <a:pt x="0" y="265"/>
                    <a:pt x="0" y="208"/>
                  </a:cubicBezTo>
                  <a:cubicBezTo>
                    <a:pt x="0" y="118"/>
                    <a:pt x="98" y="125"/>
                    <a:pt x="161" y="112"/>
                  </a:cubicBezTo>
                  <a:cubicBezTo>
                    <a:pt x="176" y="109"/>
                    <a:pt x="185" y="104"/>
                    <a:pt x="185" y="87"/>
                  </a:cubicBezTo>
                  <a:cubicBezTo>
                    <a:pt x="185" y="66"/>
                    <a:pt x="160" y="58"/>
                    <a:pt x="141" y="58"/>
                  </a:cubicBezTo>
                  <a:cubicBezTo>
                    <a:pt x="116" y="58"/>
                    <a:pt x="100" y="69"/>
                    <a:pt x="96" y="92"/>
                  </a:cubicBezTo>
                  <a:lnTo>
                    <a:pt x="12" y="92"/>
                  </a:lnTo>
                  <a:close/>
                  <a:moveTo>
                    <a:pt x="128" y="235"/>
                  </a:moveTo>
                  <a:cubicBezTo>
                    <a:pt x="172" y="235"/>
                    <a:pt x="186" y="211"/>
                    <a:pt x="184" y="154"/>
                  </a:cubicBezTo>
                  <a:cubicBezTo>
                    <a:pt x="171" y="162"/>
                    <a:pt x="148" y="164"/>
                    <a:pt x="128" y="169"/>
                  </a:cubicBezTo>
                  <a:cubicBezTo>
                    <a:pt x="108" y="174"/>
                    <a:pt x="91" y="182"/>
                    <a:pt x="91" y="204"/>
                  </a:cubicBezTo>
                  <a:cubicBezTo>
                    <a:pt x="91" y="226"/>
                    <a:pt x="108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D0D64558-33D7-4E8C-8B58-17F750C1DD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38288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5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70 w 89"/>
                <a:gd name="T15" fmla="*/ 79 h 79"/>
                <a:gd name="T16" fmla="*/ 70 w 89"/>
                <a:gd name="T17" fmla="*/ 19 h 79"/>
                <a:gd name="T18" fmla="*/ 69 w 89"/>
                <a:gd name="T19" fmla="*/ 19 h 79"/>
                <a:gd name="T20" fmla="*/ 53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70" y="79"/>
                  </a:lnTo>
                  <a:lnTo>
                    <a:pt x="70" y="19"/>
                  </a:lnTo>
                  <a:lnTo>
                    <a:pt x="69" y="19"/>
                  </a:lnTo>
                  <a:lnTo>
                    <a:pt x="53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F02D34C0-AE0D-4044-A66E-673B3D590B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87513" y="6127750"/>
              <a:ext cx="98425" cy="96838"/>
            </a:xfrm>
            <a:custGeom>
              <a:avLst/>
              <a:gdLst>
                <a:gd name="T0" fmla="*/ 91 w 297"/>
                <a:gd name="T1" fmla="*/ 167 h 291"/>
                <a:gd name="T2" fmla="*/ 152 w 297"/>
                <a:gd name="T3" fmla="*/ 230 h 291"/>
                <a:gd name="T4" fmla="*/ 204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3 w 297"/>
                <a:gd name="T15" fmla="*/ 167 h 291"/>
                <a:gd name="T16" fmla="*/ 91 w 297"/>
                <a:gd name="T17" fmla="*/ 167 h 291"/>
                <a:gd name="T18" fmla="*/ 203 w 297"/>
                <a:gd name="T19" fmla="*/ 117 h 291"/>
                <a:gd name="T20" fmla="*/ 149 w 297"/>
                <a:gd name="T21" fmla="*/ 61 h 291"/>
                <a:gd name="T22" fmla="*/ 91 w 297"/>
                <a:gd name="T23" fmla="*/ 117 h 291"/>
                <a:gd name="T24" fmla="*/ 203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1" y="167"/>
                  </a:moveTo>
                  <a:cubicBezTo>
                    <a:pt x="92" y="205"/>
                    <a:pt x="114" y="230"/>
                    <a:pt x="152" y="230"/>
                  </a:cubicBezTo>
                  <a:cubicBezTo>
                    <a:pt x="174" y="230"/>
                    <a:pt x="195" y="220"/>
                    <a:pt x="204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2" y="264"/>
                    <a:pt x="213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8" y="0"/>
                    <a:pt x="149" y="0"/>
                  </a:cubicBezTo>
                  <a:cubicBezTo>
                    <a:pt x="248" y="0"/>
                    <a:pt x="297" y="74"/>
                    <a:pt x="293" y="167"/>
                  </a:cubicBezTo>
                  <a:lnTo>
                    <a:pt x="91" y="167"/>
                  </a:lnTo>
                  <a:close/>
                  <a:moveTo>
                    <a:pt x="203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6" y="83"/>
                    <a:pt x="91" y="117"/>
                  </a:cubicBezTo>
                  <a:lnTo>
                    <a:pt x="203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" name="Freeform 25">
              <a:extLst>
                <a:ext uri="{FF2B5EF4-FFF2-40B4-BE49-F238E27FC236}">
                  <a16:creationId xmlns:a16="http://schemas.microsoft.com/office/drawing/2014/main" id="{FD1D8BD6-9384-4AF7-996C-3FD339E247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4350" y="6102350"/>
              <a:ext cx="63500" cy="120650"/>
            </a:xfrm>
            <a:custGeom>
              <a:avLst/>
              <a:gdLst>
                <a:gd name="T0" fmla="*/ 192 w 192"/>
                <a:gd name="T1" fmla="*/ 142 h 362"/>
                <a:gd name="T2" fmla="*/ 136 w 192"/>
                <a:gd name="T3" fmla="*/ 142 h 362"/>
                <a:gd name="T4" fmla="*/ 136 w 192"/>
                <a:gd name="T5" fmla="*/ 267 h 362"/>
                <a:gd name="T6" fmla="*/ 169 w 192"/>
                <a:gd name="T7" fmla="*/ 294 h 362"/>
                <a:gd name="T8" fmla="*/ 192 w 192"/>
                <a:gd name="T9" fmla="*/ 293 h 362"/>
                <a:gd name="T10" fmla="*/ 192 w 192"/>
                <a:gd name="T11" fmla="*/ 359 h 362"/>
                <a:gd name="T12" fmla="*/ 143 w 192"/>
                <a:gd name="T13" fmla="*/ 362 h 362"/>
                <a:gd name="T14" fmla="*/ 46 w 192"/>
                <a:gd name="T15" fmla="*/ 265 h 362"/>
                <a:gd name="T16" fmla="*/ 46 w 192"/>
                <a:gd name="T17" fmla="*/ 142 h 362"/>
                <a:gd name="T18" fmla="*/ 0 w 192"/>
                <a:gd name="T19" fmla="*/ 142 h 362"/>
                <a:gd name="T20" fmla="*/ 0 w 192"/>
                <a:gd name="T21" fmla="*/ 84 h 362"/>
                <a:gd name="T22" fmla="*/ 46 w 192"/>
                <a:gd name="T23" fmla="*/ 84 h 362"/>
                <a:gd name="T24" fmla="*/ 46 w 192"/>
                <a:gd name="T25" fmla="*/ 0 h 362"/>
                <a:gd name="T26" fmla="*/ 136 w 192"/>
                <a:gd name="T27" fmla="*/ 0 h 362"/>
                <a:gd name="T28" fmla="*/ 136 w 192"/>
                <a:gd name="T29" fmla="*/ 84 h 362"/>
                <a:gd name="T30" fmla="*/ 192 w 192"/>
                <a:gd name="T31" fmla="*/ 84 h 362"/>
                <a:gd name="T32" fmla="*/ 192 w 192"/>
                <a:gd name="T33" fmla="*/ 14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362">
                  <a:moveTo>
                    <a:pt x="192" y="142"/>
                  </a:moveTo>
                  <a:cubicBezTo>
                    <a:pt x="136" y="142"/>
                    <a:pt x="136" y="142"/>
                    <a:pt x="136" y="142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36" y="289"/>
                    <a:pt x="149" y="294"/>
                    <a:pt x="169" y="294"/>
                  </a:cubicBezTo>
                  <a:cubicBezTo>
                    <a:pt x="176" y="294"/>
                    <a:pt x="184" y="293"/>
                    <a:pt x="192" y="293"/>
                  </a:cubicBezTo>
                  <a:cubicBezTo>
                    <a:pt x="192" y="359"/>
                    <a:pt x="192" y="359"/>
                    <a:pt x="192" y="359"/>
                  </a:cubicBezTo>
                  <a:cubicBezTo>
                    <a:pt x="176" y="360"/>
                    <a:pt x="159" y="362"/>
                    <a:pt x="143" y="362"/>
                  </a:cubicBezTo>
                  <a:cubicBezTo>
                    <a:pt x="66" y="362"/>
                    <a:pt x="46" y="340"/>
                    <a:pt x="46" y="26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84"/>
                    <a:pt x="136" y="84"/>
                    <a:pt x="136" y="84"/>
                  </a:cubicBezTo>
                  <a:cubicBezTo>
                    <a:pt x="192" y="84"/>
                    <a:pt x="192" y="84"/>
                    <a:pt x="192" y="84"/>
                  </a:cubicBezTo>
                  <a:lnTo>
                    <a:pt x="192" y="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F092E5C2-58E1-4907-8CF1-D875912586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5788" y="6127750"/>
              <a:ext cx="65088" cy="93663"/>
            </a:xfrm>
            <a:custGeom>
              <a:avLst/>
              <a:gdLst>
                <a:gd name="T0" fmla="*/ 0 w 193"/>
                <a:gd name="T1" fmla="*/ 6 h 281"/>
                <a:gd name="T2" fmla="*/ 88 w 193"/>
                <a:gd name="T3" fmla="*/ 6 h 281"/>
                <a:gd name="T4" fmla="*/ 88 w 193"/>
                <a:gd name="T5" fmla="*/ 54 h 281"/>
                <a:gd name="T6" fmla="*/ 89 w 193"/>
                <a:gd name="T7" fmla="*/ 54 h 281"/>
                <a:gd name="T8" fmla="*/ 172 w 193"/>
                <a:gd name="T9" fmla="*/ 0 h 281"/>
                <a:gd name="T10" fmla="*/ 193 w 193"/>
                <a:gd name="T11" fmla="*/ 2 h 281"/>
                <a:gd name="T12" fmla="*/ 193 w 193"/>
                <a:gd name="T13" fmla="*/ 85 h 281"/>
                <a:gd name="T14" fmla="*/ 158 w 193"/>
                <a:gd name="T15" fmla="*/ 79 h 281"/>
                <a:gd name="T16" fmla="*/ 90 w 193"/>
                <a:gd name="T17" fmla="*/ 145 h 281"/>
                <a:gd name="T18" fmla="*/ 90 w 193"/>
                <a:gd name="T19" fmla="*/ 281 h 281"/>
                <a:gd name="T20" fmla="*/ 0 w 193"/>
                <a:gd name="T21" fmla="*/ 281 h 281"/>
                <a:gd name="T22" fmla="*/ 0 w 193"/>
                <a:gd name="T23" fmla="*/ 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281">
                  <a:moveTo>
                    <a:pt x="0" y="6"/>
                  </a:moveTo>
                  <a:cubicBezTo>
                    <a:pt x="88" y="6"/>
                    <a:pt x="88" y="6"/>
                    <a:pt x="88" y="6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102" y="19"/>
                    <a:pt x="133" y="0"/>
                    <a:pt x="172" y="0"/>
                  </a:cubicBezTo>
                  <a:cubicBezTo>
                    <a:pt x="179" y="0"/>
                    <a:pt x="186" y="1"/>
                    <a:pt x="193" y="2"/>
                  </a:cubicBezTo>
                  <a:cubicBezTo>
                    <a:pt x="193" y="85"/>
                    <a:pt x="193" y="85"/>
                    <a:pt x="193" y="85"/>
                  </a:cubicBezTo>
                  <a:cubicBezTo>
                    <a:pt x="181" y="81"/>
                    <a:pt x="171" y="79"/>
                    <a:pt x="158" y="79"/>
                  </a:cubicBezTo>
                  <a:cubicBezTo>
                    <a:pt x="114" y="79"/>
                    <a:pt x="90" y="110"/>
                    <a:pt x="90" y="145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0" y="281"/>
                    <a:pt x="0" y="281"/>
                    <a:pt x="0" y="281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04686304-731D-4C81-9933-35E3DFED88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288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716A412C-6319-4925-902F-8B2AE529A2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6913" y="6127750"/>
              <a:ext cx="93663" cy="96838"/>
            </a:xfrm>
            <a:custGeom>
              <a:avLst/>
              <a:gdLst>
                <a:gd name="T0" fmla="*/ 193 w 283"/>
                <a:gd name="T1" fmla="*/ 108 h 291"/>
                <a:gd name="T2" fmla="*/ 149 w 283"/>
                <a:gd name="T3" fmla="*/ 69 h 291"/>
                <a:gd name="T4" fmla="*/ 90 w 283"/>
                <a:gd name="T5" fmla="*/ 150 h 291"/>
                <a:gd name="T6" fmla="*/ 144 w 283"/>
                <a:gd name="T7" fmla="*/ 222 h 291"/>
                <a:gd name="T8" fmla="*/ 195 w 283"/>
                <a:gd name="T9" fmla="*/ 175 h 291"/>
                <a:gd name="T10" fmla="*/ 283 w 283"/>
                <a:gd name="T11" fmla="*/ 175 h 291"/>
                <a:gd name="T12" fmla="*/ 144 w 283"/>
                <a:gd name="T13" fmla="*/ 291 h 291"/>
                <a:gd name="T14" fmla="*/ 0 w 283"/>
                <a:gd name="T15" fmla="*/ 150 h 291"/>
                <a:gd name="T16" fmla="*/ 144 w 283"/>
                <a:gd name="T17" fmla="*/ 0 h 291"/>
                <a:gd name="T18" fmla="*/ 280 w 283"/>
                <a:gd name="T19" fmla="*/ 108 h 291"/>
                <a:gd name="T20" fmla="*/ 193 w 283"/>
                <a:gd name="T21" fmla="*/ 108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3" h="291">
                  <a:moveTo>
                    <a:pt x="193" y="108"/>
                  </a:moveTo>
                  <a:cubicBezTo>
                    <a:pt x="192" y="85"/>
                    <a:pt x="171" y="69"/>
                    <a:pt x="149" y="69"/>
                  </a:cubicBezTo>
                  <a:cubicBezTo>
                    <a:pt x="98" y="69"/>
                    <a:pt x="90" y="112"/>
                    <a:pt x="90" y="150"/>
                  </a:cubicBezTo>
                  <a:cubicBezTo>
                    <a:pt x="90" y="185"/>
                    <a:pt x="105" y="222"/>
                    <a:pt x="144" y="222"/>
                  </a:cubicBezTo>
                  <a:cubicBezTo>
                    <a:pt x="175" y="222"/>
                    <a:pt x="191" y="204"/>
                    <a:pt x="195" y="175"/>
                  </a:cubicBezTo>
                  <a:cubicBezTo>
                    <a:pt x="283" y="175"/>
                    <a:pt x="283" y="175"/>
                    <a:pt x="283" y="175"/>
                  </a:cubicBezTo>
                  <a:cubicBezTo>
                    <a:pt x="275" y="249"/>
                    <a:pt x="218" y="291"/>
                    <a:pt x="144" y="291"/>
                  </a:cubicBezTo>
                  <a:cubicBezTo>
                    <a:pt x="61" y="291"/>
                    <a:pt x="0" y="234"/>
                    <a:pt x="0" y="150"/>
                  </a:cubicBezTo>
                  <a:cubicBezTo>
                    <a:pt x="0" y="62"/>
                    <a:pt x="56" y="0"/>
                    <a:pt x="144" y="0"/>
                  </a:cubicBezTo>
                  <a:cubicBezTo>
                    <a:pt x="213" y="0"/>
                    <a:pt x="274" y="36"/>
                    <a:pt x="280" y="108"/>
                  </a:cubicBezTo>
                  <a:lnTo>
                    <a:pt x="193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6B2474BC-3B05-4EFB-A2B9-4944F34591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65338" y="6127750"/>
              <a:ext cx="88900" cy="96838"/>
            </a:xfrm>
            <a:custGeom>
              <a:avLst/>
              <a:gdLst>
                <a:gd name="T0" fmla="*/ 86 w 267"/>
                <a:gd name="T1" fmla="*/ 192 h 291"/>
                <a:gd name="T2" fmla="*/ 101 w 267"/>
                <a:gd name="T3" fmla="*/ 223 h 291"/>
                <a:gd name="T4" fmla="*/ 135 w 267"/>
                <a:gd name="T5" fmla="*/ 233 h 291"/>
                <a:gd name="T6" fmla="*/ 177 w 267"/>
                <a:gd name="T7" fmla="*/ 203 h 291"/>
                <a:gd name="T8" fmla="*/ 133 w 267"/>
                <a:gd name="T9" fmla="*/ 174 h 291"/>
                <a:gd name="T10" fmla="*/ 5 w 267"/>
                <a:gd name="T11" fmla="*/ 84 h 291"/>
                <a:gd name="T12" fmla="*/ 131 w 267"/>
                <a:gd name="T13" fmla="*/ 0 h 291"/>
                <a:gd name="T14" fmla="*/ 258 w 267"/>
                <a:gd name="T15" fmla="*/ 89 h 291"/>
                <a:gd name="T16" fmla="*/ 174 w 267"/>
                <a:gd name="T17" fmla="*/ 89 h 291"/>
                <a:gd name="T18" fmla="*/ 163 w 267"/>
                <a:gd name="T19" fmla="*/ 65 h 291"/>
                <a:gd name="T20" fmla="*/ 134 w 267"/>
                <a:gd name="T21" fmla="*/ 58 h 291"/>
                <a:gd name="T22" fmla="*/ 95 w 267"/>
                <a:gd name="T23" fmla="*/ 79 h 291"/>
                <a:gd name="T24" fmla="*/ 197 w 267"/>
                <a:gd name="T25" fmla="*/ 118 h 291"/>
                <a:gd name="T26" fmla="*/ 267 w 267"/>
                <a:gd name="T27" fmla="*/ 193 h 291"/>
                <a:gd name="T28" fmla="*/ 135 w 267"/>
                <a:gd name="T29" fmla="*/ 291 h 291"/>
                <a:gd name="T30" fmla="*/ 0 w 267"/>
                <a:gd name="T31" fmla="*/ 192 h 291"/>
                <a:gd name="T32" fmla="*/ 86 w 267"/>
                <a:gd name="T33" fmla="*/ 192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291">
                  <a:moveTo>
                    <a:pt x="86" y="192"/>
                  </a:moveTo>
                  <a:cubicBezTo>
                    <a:pt x="86" y="206"/>
                    <a:pt x="92" y="216"/>
                    <a:pt x="101" y="223"/>
                  </a:cubicBezTo>
                  <a:cubicBezTo>
                    <a:pt x="110" y="230"/>
                    <a:pt x="122" y="233"/>
                    <a:pt x="135" y="233"/>
                  </a:cubicBezTo>
                  <a:cubicBezTo>
                    <a:pt x="152" y="233"/>
                    <a:pt x="177" y="225"/>
                    <a:pt x="177" y="203"/>
                  </a:cubicBezTo>
                  <a:cubicBezTo>
                    <a:pt x="177" y="182"/>
                    <a:pt x="149" y="178"/>
                    <a:pt x="133" y="174"/>
                  </a:cubicBezTo>
                  <a:cubicBezTo>
                    <a:pt x="76" y="160"/>
                    <a:pt x="5" y="158"/>
                    <a:pt x="5" y="84"/>
                  </a:cubicBezTo>
                  <a:cubicBezTo>
                    <a:pt x="5" y="18"/>
                    <a:pt x="77" y="0"/>
                    <a:pt x="131" y="0"/>
                  </a:cubicBezTo>
                  <a:cubicBezTo>
                    <a:pt x="191" y="0"/>
                    <a:pt x="255" y="17"/>
                    <a:pt x="258" y="89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4" y="77"/>
                    <a:pt x="170" y="70"/>
                    <a:pt x="163" y="65"/>
                  </a:cubicBezTo>
                  <a:cubicBezTo>
                    <a:pt x="155" y="60"/>
                    <a:pt x="145" y="58"/>
                    <a:pt x="134" y="58"/>
                  </a:cubicBezTo>
                  <a:cubicBezTo>
                    <a:pt x="119" y="58"/>
                    <a:pt x="95" y="60"/>
                    <a:pt x="95" y="79"/>
                  </a:cubicBezTo>
                  <a:cubicBezTo>
                    <a:pt x="95" y="105"/>
                    <a:pt x="156" y="109"/>
                    <a:pt x="197" y="118"/>
                  </a:cubicBezTo>
                  <a:cubicBezTo>
                    <a:pt x="253" y="130"/>
                    <a:pt x="267" y="170"/>
                    <a:pt x="267" y="193"/>
                  </a:cubicBezTo>
                  <a:cubicBezTo>
                    <a:pt x="267" y="267"/>
                    <a:pt x="197" y="291"/>
                    <a:pt x="135" y="291"/>
                  </a:cubicBezTo>
                  <a:cubicBezTo>
                    <a:pt x="70" y="291"/>
                    <a:pt x="3" y="269"/>
                    <a:pt x="0" y="192"/>
                  </a:cubicBezTo>
                  <a:lnTo>
                    <a:pt x="86" y="1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012D7019-9677-4D9D-8CBE-43BF9B24AB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88225" y="0"/>
            <a:ext cx="4803775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682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+ Image (Yellow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4600B-8466-465A-8FCA-072ECBA7C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66814"/>
            <a:ext cx="5323248" cy="1500187"/>
          </a:xfrm>
        </p:spPr>
        <p:txBody>
          <a:bodyPr anchor="b">
            <a:norm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FE2544-CCE1-494D-B26A-AD3024BF1813}"/>
              </a:ext>
            </a:extLst>
          </p:cNvPr>
          <p:cNvCxnSpPr/>
          <p:nvPr userDrawn="1"/>
        </p:nvCxnSpPr>
        <p:spPr>
          <a:xfrm>
            <a:off x="634344" y="2917717"/>
            <a:ext cx="52916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0912E9-1061-4675-ABCB-E73E5F2BE3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32162" y="5702131"/>
            <a:ext cx="904829" cy="684000"/>
            <a:chOff x="619125" y="5064125"/>
            <a:chExt cx="1535113" cy="1160463"/>
          </a:xfrm>
          <a:solidFill>
            <a:srgbClr val="FFFFFF"/>
          </a:solidFill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06EE7E97-01F2-45BE-AA9F-3050757790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3988" y="5064125"/>
              <a:ext cx="488950" cy="530225"/>
            </a:xfrm>
            <a:custGeom>
              <a:avLst/>
              <a:gdLst>
                <a:gd name="T0" fmla="*/ 1067 w 1469"/>
                <a:gd name="T1" fmla="*/ 581 h 1596"/>
                <a:gd name="T2" fmla="*/ 756 w 1469"/>
                <a:gd name="T3" fmla="*/ 343 h 1596"/>
                <a:gd name="T4" fmla="*/ 396 w 1469"/>
                <a:gd name="T5" fmla="*/ 798 h 1596"/>
                <a:gd name="T6" fmla="*/ 756 w 1469"/>
                <a:gd name="T7" fmla="*/ 1252 h 1596"/>
                <a:gd name="T8" fmla="*/ 1067 w 1469"/>
                <a:gd name="T9" fmla="*/ 967 h 1596"/>
                <a:gd name="T10" fmla="*/ 1469 w 1469"/>
                <a:gd name="T11" fmla="*/ 967 h 1596"/>
                <a:gd name="T12" fmla="*/ 766 w 1469"/>
                <a:gd name="T13" fmla="*/ 1596 h 1596"/>
                <a:gd name="T14" fmla="*/ 0 w 1469"/>
                <a:gd name="T15" fmla="*/ 792 h 1596"/>
                <a:gd name="T16" fmla="*/ 766 w 1469"/>
                <a:gd name="T17" fmla="*/ 0 h 1596"/>
                <a:gd name="T18" fmla="*/ 1469 w 1469"/>
                <a:gd name="T19" fmla="*/ 581 h 1596"/>
                <a:gd name="T20" fmla="*/ 1067 w 1469"/>
                <a:gd name="T21" fmla="*/ 581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9" h="1596">
                  <a:moveTo>
                    <a:pt x="1067" y="581"/>
                  </a:moveTo>
                  <a:cubicBezTo>
                    <a:pt x="1046" y="428"/>
                    <a:pt x="925" y="343"/>
                    <a:pt x="756" y="343"/>
                  </a:cubicBezTo>
                  <a:cubicBezTo>
                    <a:pt x="497" y="343"/>
                    <a:pt x="396" y="571"/>
                    <a:pt x="396" y="798"/>
                  </a:cubicBezTo>
                  <a:cubicBezTo>
                    <a:pt x="396" y="1025"/>
                    <a:pt x="497" y="1252"/>
                    <a:pt x="756" y="1252"/>
                  </a:cubicBezTo>
                  <a:cubicBezTo>
                    <a:pt x="941" y="1252"/>
                    <a:pt x="1051" y="1147"/>
                    <a:pt x="1067" y="967"/>
                  </a:cubicBezTo>
                  <a:cubicBezTo>
                    <a:pt x="1469" y="967"/>
                    <a:pt x="1469" y="967"/>
                    <a:pt x="1469" y="967"/>
                  </a:cubicBezTo>
                  <a:cubicBezTo>
                    <a:pt x="1448" y="1363"/>
                    <a:pt x="1157" y="1596"/>
                    <a:pt x="766" y="1596"/>
                  </a:cubicBezTo>
                  <a:cubicBezTo>
                    <a:pt x="301" y="1596"/>
                    <a:pt x="0" y="1242"/>
                    <a:pt x="0" y="792"/>
                  </a:cubicBezTo>
                  <a:cubicBezTo>
                    <a:pt x="0" y="354"/>
                    <a:pt x="301" y="0"/>
                    <a:pt x="766" y="0"/>
                  </a:cubicBezTo>
                  <a:cubicBezTo>
                    <a:pt x="1099" y="0"/>
                    <a:pt x="1458" y="211"/>
                    <a:pt x="1469" y="581"/>
                  </a:cubicBezTo>
                  <a:lnTo>
                    <a:pt x="1067" y="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49E78484-930F-4892-994C-CB2379B7C5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9788" y="5581650"/>
              <a:ext cx="385763" cy="339725"/>
            </a:xfrm>
            <a:custGeom>
              <a:avLst/>
              <a:gdLst>
                <a:gd name="T0" fmla="*/ 2 w 243"/>
                <a:gd name="T1" fmla="*/ 0 h 214"/>
                <a:gd name="T2" fmla="*/ 85 w 243"/>
                <a:gd name="T3" fmla="*/ 0 h 214"/>
                <a:gd name="T4" fmla="*/ 122 w 243"/>
                <a:gd name="T5" fmla="*/ 142 h 214"/>
                <a:gd name="T6" fmla="*/ 123 w 243"/>
                <a:gd name="T7" fmla="*/ 142 h 214"/>
                <a:gd name="T8" fmla="*/ 159 w 243"/>
                <a:gd name="T9" fmla="*/ 0 h 214"/>
                <a:gd name="T10" fmla="*/ 243 w 243"/>
                <a:gd name="T11" fmla="*/ 0 h 214"/>
                <a:gd name="T12" fmla="*/ 243 w 243"/>
                <a:gd name="T13" fmla="*/ 214 h 214"/>
                <a:gd name="T14" fmla="*/ 189 w 243"/>
                <a:gd name="T15" fmla="*/ 214 h 214"/>
                <a:gd name="T16" fmla="*/ 189 w 243"/>
                <a:gd name="T17" fmla="*/ 52 h 214"/>
                <a:gd name="T18" fmla="*/ 188 w 243"/>
                <a:gd name="T19" fmla="*/ 52 h 214"/>
                <a:gd name="T20" fmla="*/ 143 w 243"/>
                <a:gd name="T21" fmla="*/ 214 h 214"/>
                <a:gd name="T22" fmla="*/ 99 w 243"/>
                <a:gd name="T23" fmla="*/ 214 h 214"/>
                <a:gd name="T24" fmla="*/ 54 w 243"/>
                <a:gd name="T25" fmla="*/ 52 h 214"/>
                <a:gd name="T26" fmla="*/ 53 w 243"/>
                <a:gd name="T27" fmla="*/ 52 h 214"/>
                <a:gd name="T28" fmla="*/ 53 w 243"/>
                <a:gd name="T29" fmla="*/ 214 h 214"/>
                <a:gd name="T30" fmla="*/ 0 w 243"/>
                <a:gd name="T31" fmla="*/ 214 h 214"/>
                <a:gd name="T32" fmla="*/ 0 w 243"/>
                <a:gd name="T33" fmla="*/ 0 h 214"/>
                <a:gd name="T34" fmla="*/ 2 w 243"/>
                <a:gd name="T3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3" h="214">
                  <a:moveTo>
                    <a:pt x="2" y="0"/>
                  </a:moveTo>
                  <a:lnTo>
                    <a:pt x="85" y="0"/>
                  </a:lnTo>
                  <a:lnTo>
                    <a:pt x="122" y="142"/>
                  </a:lnTo>
                  <a:lnTo>
                    <a:pt x="123" y="142"/>
                  </a:lnTo>
                  <a:lnTo>
                    <a:pt x="159" y="0"/>
                  </a:lnTo>
                  <a:lnTo>
                    <a:pt x="243" y="0"/>
                  </a:lnTo>
                  <a:lnTo>
                    <a:pt x="243" y="214"/>
                  </a:lnTo>
                  <a:lnTo>
                    <a:pt x="189" y="214"/>
                  </a:lnTo>
                  <a:lnTo>
                    <a:pt x="189" y="52"/>
                  </a:lnTo>
                  <a:lnTo>
                    <a:pt x="188" y="52"/>
                  </a:lnTo>
                  <a:lnTo>
                    <a:pt x="143" y="214"/>
                  </a:lnTo>
                  <a:lnTo>
                    <a:pt x="99" y="214"/>
                  </a:lnTo>
                  <a:lnTo>
                    <a:pt x="54" y="52"/>
                  </a:lnTo>
                  <a:lnTo>
                    <a:pt x="53" y="52"/>
                  </a:lnTo>
                  <a:lnTo>
                    <a:pt x="53" y="214"/>
                  </a:lnTo>
                  <a:lnTo>
                    <a:pt x="0" y="21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11B2243F-9B15-4EB8-9DA3-B426432FC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22375" y="5581650"/>
              <a:ext cx="347663" cy="339725"/>
            </a:xfrm>
            <a:custGeom>
              <a:avLst/>
              <a:gdLst>
                <a:gd name="T0" fmla="*/ 81 w 219"/>
                <a:gd name="T1" fmla="*/ 0 h 214"/>
                <a:gd name="T2" fmla="*/ 138 w 219"/>
                <a:gd name="T3" fmla="*/ 0 h 214"/>
                <a:gd name="T4" fmla="*/ 219 w 219"/>
                <a:gd name="T5" fmla="*/ 214 h 214"/>
                <a:gd name="T6" fmla="*/ 160 w 219"/>
                <a:gd name="T7" fmla="*/ 214 h 214"/>
                <a:gd name="T8" fmla="*/ 147 w 219"/>
                <a:gd name="T9" fmla="*/ 175 h 214"/>
                <a:gd name="T10" fmla="*/ 71 w 219"/>
                <a:gd name="T11" fmla="*/ 175 h 214"/>
                <a:gd name="T12" fmla="*/ 58 w 219"/>
                <a:gd name="T13" fmla="*/ 214 h 214"/>
                <a:gd name="T14" fmla="*/ 0 w 219"/>
                <a:gd name="T15" fmla="*/ 214 h 214"/>
                <a:gd name="T16" fmla="*/ 81 w 219"/>
                <a:gd name="T17" fmla="*/ 0 h 214"/>
                <a:gd name="T18" fmla="*/ 86 w 219"/>
                <a:gd name="T19" fmla="*/ 134 h 214"/>
                <a:gd name="T20" fmla="*/ 134 w 219"/>
                <a:gd name="T21" fmla="*/ 134 h 214"/>
                <a:gd name="T22" fmla="*/ 111 w 219"/>
                <a:gd name="T23" fmla="*/ 59 h 214"/>
                <a:gd name="T24" fmla="*/ 110 w 219"/>
                <a:gd name="T25" fmla="*/ 59 h 214"/>
                <a:gd name="T26" fmla="*/ 86 w 219"/>
                <a:gd name="T27" fmla="*/ 13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14">
                  <a:moveTo>
                    <a:pt x="81" y="0"/>
                  </a:moveTo>
                  <a:lnTo>
                    <a:pt x="138" y="0"/>
                  </a:lnTo>
                  <a:lnTo>
                    <a:pt x="219" y="214"/>
                  </a:lnTo>
                  <a:lnTo>
                    <a:pt x="160" y="214"/>
                  </a:lnTo>
                  <a:lnTo>
                    <a:pt x="147" y="175"/>
                  </a:lnTo>
                  <a:lnTo>
                    <a:pt x="71" y="175"/>
                  </a:lnTo>
                  <a:lnTo>
                    <a:pt x="58" y="214"/>
                  </a:lnTo>
                  <a:lnTo>
                    <a:pt x="0" y="214"/>
                  </a:lnTo>
                  <a:lnTo>
                    <a:pt x="81" y="0"/>
                  </a:lnTo>
                  <a:close/>
                  <a:moveTo>
                    <a:pt x="86" y="134"/>
                  </a:moveTo>
                  <a:lnTo>
                    <a:pt x="134" y="134"/>
                  </a:lnTo>
                  <a:lnTo>
                    <a:pt x="111" y="59"/>
                  </a:lnTo>
                  <a:lnTo>
                    <a:pt x="110" y="59"/>
                  </a:lnTo>
                  <a:lnTo>
                    <a:pt x="8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" name="Rectangle 8">
              <a:extLst>
                <a:ext uri="{FF2B5EF4-FFF2-40B4-BE49-F238E27FC236}">
                  <a16:creationId xmlns:a16="http://schemas.microsoft.com/office/drawing/2014/main" id="{3E83789B-73CD-4D6A-AA45-8A1AB4F9970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70038" y="5581650"/>
              <a:ext cx="88900" cy="3397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AAD2EE95-BEA2-4B50-AC3D-22EF2DB6FF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0213" y="5581650"/>
              <a:ext cx="249238" cy="341313"/>
            </a:xfrm>
            <a:custGeom>
              <a:avLst/>
              <a:gdLst>
                <a:gd name="T0" fmla="*/ 0 w 157"/>
                <a:gd name="T1" fmla="*/ 0 h 215"/>
                <a:gd name="T2" fmla="*/ 56 w 157"/>
                <a:gd name="T3" fmla="*/ 0 h 215"/>
                <a:gd name="T4" fmla="*/ 56 w 157"/>
                <a:gd name="T5" fmla="*/ 167 h 215"/>
                <a:gd name="T6" fmla="*/ 157 w 157"/>
                <a:gd name="T7" fmla="*/ 167 h 215"/>
                <a:gd name="T8" fmla="*/ 157 w 157"/>
                <a:gd name="T9" fmla="*/ 215 h 215"/>
                <a:gd name="T10" fmla="*/ 0 w 157"/>
                <a:gd name="T11" fmla="*/ 215 h 215"/>
                <a:gd name="T12" fmla="*/ 0 w 157"/>
                <a:gd name="T1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215">
                  <a:moveTo>
                    <a:pt x="0" y="0"/>
                  </a:moveTo>
                  <a:lnTo>
                    <a:pt x="56" y="0"/>
                  </a:lnTo>
                  <a:lnTo>
                    <a:pt x="56" y="167"/>
                  </a:lnTo>
                  <a:lnTo>
                    <a:pt x="157" y="167"/>
                  </a:lnTo>
                  <a:lnTo>
                    <a:pt x="157" y="215"/>
                  </a:lnTo>
                  <a:lnTo>
                    <a:pt x="0" y="2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B3EF3C97-452C-4A82-9132-2DB5966C9E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3313" y="5075238"/>
              <a:ext cx="133350" cy="74613"/>
            </a:xfrm>
            <a:custGeom>
              <a:avLst/>
              <a:gdLst>
                <a:gd name="T0" fmla="*/ 402 w 402"/>
                <a:gd name="T1" fmla="*/ 180 h 228"/>
                <a:gd name="T2" fmla="*/ 402 w 402"/>
                <a:gd name="T3" fmla="*/ 0 h 228"/>
                <a:gd name="T4" fmla="*/ 0 w 402"/>
                <a:gd name="T5" fmla="*/ 0 h 228"/>
                <a:gd name="T6" fmla="*/ 0 w 402"/>
                <a:gd name="T7" fmla="*/ 228 h 228"/>
                <a:gd name="T8" fmla="*/ 402 w 402"/>
                <a:gd name="T9" fmla="*/ 18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28">
                  <a:moveTo>
                    <a:pt x="402" y="18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0" y="189"/>
                    <a:pt x="266" y="172"/>
                    <a:pt x="402" y="18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3BC4318F-74B6-4923-AA32-AFE06371B6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79475" y="5180013"/>
              <a:ext cx="358775" cy="415925"/>
            </a:xfrm>
            <a:custGeom>
              <a:avLst/>
              <a:gdLst>
                <a:gd name="T0" fmla="*/ 671 w 1078"/>
                <a:gd name="T1" fmla="*/ 709 h 1253"/>
                <a:gd name="T2" fmla="*/ 528 w 1078"/>
                <a:gd name="T3" fmla="*/ 909 h 1253"/>
                <a:gd name="T4" fmla="*/ 375 w 1078"/>
                <a:gd name="T5" fmla="*/ 751 h 1253"/>
                <a:gd name="T6" fmla="*/ 375 w 1078"/>
                <a:gd name="T7" fmla="*/ 608 h 1253"/>
                <a:gd name="T8" fmla="*/ 0 w 1078"/>
                <a:gd name="T9" fmla="*/ 608 h 1253"/>
                <a:gd name="T10" fmla="*/ 0 w 1078"/>
                <a:gd name="T11" fmla="*/ 677 h 1253"/>
                <a:gd name="T12" fmla="*/ 539 w 1078"/>
                <a:gd name="T13" fmla="*/ 1253 h 1253"/>
                <a:gd name="T14" fmla="*/ 1078 w 1078"/>
                <a:gd name="T15" fmla="*/ 735 h 1253"/>
                <a:gd name="T16" fmla="*/ 1078 w 1078"/>
                <a:gd name="T17" fmla="*/ 0 h 1253"/>
                <a:gd name="T18" fmla="*/ 676 w 1078"/>
                <a:gd name="T19" fmla="*/ 180 h 1253"/>
                <a:gd name="T20" fmla="*/ 676 w 1078"/>
                <a:gd name="T21" fmla="*/ 709 h 1253"/>
                <a:gd name="T22" fmla="*/ 671 w 1078"/>
                <a:gd name="T23" fmla="*/ 709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8" h="1253">
                  <a:moveTo>
                    <a:pt x="671" y="709"/>
                  </a:moveTo>
                  <a:cubicBezTo>
                    <a:pt x="671" y="857"/>
                    <a:pt x="618" y="909"/>
                    <a:pt x="528" y="909"/>
                  </a:cubicBezTo>
                  <a:cubicBezTo>
                    <a:pt x="428" y="909"/>
                    <a:pt x="375" y="851"/>
                    <a:pt x="375" y="751"/>
                  </a:cubicBezTo>
                  <a:cubicBezTo>
                    <a:pt x="375" y="608"/>
                    <a:pt x="375" y="608"/>
                    <a:pt x="375" y="608"/>
                  </a:cubicBezTo>
                  <a:cubicBezTo>
                    <a:pt x="0" y="608"/>
                    <a:pt x="0" y="608"/>
                    <a:pt x="0" y="608"/>
                  </a:cubicBezTo>
                  <a:cubicBezTo>
                    <a:pt x="0" y="677"/>
                    <a:pt x="0" y="677"/>
                    <a:pt x="0" y="677"/>
                  </a:cubicBezTo>
                  <a:cubicBezTo>
                    <a:pt x="0" y="1021"/>
                    <a:pt x="132" y="1253"/>
                    <a:pt x="539" y="1253"/>
                  </a:cubicBezTo>
                  <a:cubicBezTo>
                    <a:pt x="898" y="1253"/>
                    <a:pt x="1078" y="1079"/>
                    <a:pt x="1078" y="735"/>
                  </a:cubicBezTo>
                  <a:cubicBezTo>
                    <a:pt x="1078" y="0"/>
                    <a:pt x="1078" y="0"/>
                    <a:pt x="1078" y="0"/>
                  </a:cubicBezTo>
                  <a:cubicBezTo>
                    <a:pt x="930" y="22"/>
                    <a:pt x="791" y="84"/>
                    <a:pt x="676" y="180"/>
                  </a:cubicBezTo>
                  <a:cubicBezTo>
                    <a:pt x="676" y="709"/>
                    <a:pt x="676" y="709"/>
                    <a:pt x="676" y="709"/>
                  </a:cubicBezTo>
                  <a:lnTo>
                    <a:pt x="671" y="7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D4959FE8-16AB-4E74-83FD-006DFDE792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075238"/>
              <a:ext cx="133350" cy="112713"/>
            </a:xfrm>
            <a:custGeom>
              <a:avLst/>
              <a:gdLst>
                <a:gd name="T0" fmla="*/ 401 w 401"/>
                <a:gd name="T1" fmla="*/ 0 h 344"/>
                <a:gd name="T2" fmla="*/ 0 w 401"/>
                <a:gd name="T3" fmla="*/ 0 h 344"/>
                <a:gd name="T4" fmla="*/ 0 w 401"/>
                <a:gd name="T5" fmla="*/ 191 h 344"/>
                <a:gd name="T6" fmla="*/ 401 w 401"/>
                <a:gd name="T7" fmla="*/ 344 h 344"/>
                <a:gd name="T8" fmla="*/ 401 w 401"/>
                <a:gd name="T9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344">
                  <a:moveTo>
                    <a:pt x="40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44" y="210"/>
                    <a:pt x="281" y="263"/>
                    <a:pt x="401" y="344"/>
                  </a:cubicBezTo>
                  <a:lnTo>
                    <a:pt x="4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AEB1BB25-B31F-4BFD-AE3B-2F323C8A12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172075"/>
              <a:ext cx="133350" cy="412750"/>
            </a:xfrm>
            <a:custGeom>
              <a:avLst/>
              <a:gdLst>
                <a:gd name="T0" fmla="*/ 0 w 401"/>
                <a:gd name="T1" fmla="*/ 12 h 1243"/>
                <a:gd name="T2" fmla="*/ 0 w 401"/>
                <a:gd name="T3" fmla="*/ 1243 h 1243"/>
                <a:gd name="T4" fmla="*/ 401 w 401"/>
                <a:gd name="T5" fmla="*/ 1243 h 1243"/>
                <a:gd name="T6" fmla="*/ 401 w 401"/>
                <a:gd name="T7" fmla="*/ 70 h 1243"/>
                <a:gd name="T8" fmla="*/ 0 w 401"/>
                <a:gd name="T9" fmla="*/ 12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1243">
                  <a:moveTo>
                    <a:pt x="0" y="12"/>
                  </a:moveTo>
                  <a:cubicBezTo>
                    <a:pt x="0" y="1243"/>
                    <a:pt x="0" y="1243"/>
                    <a:pt x="0" y="1243"/>
                  </a:cubicBezTo>
                  <a:cubicBezTo>
                    <a:pt x="401" y="1243"/>
                    <a:pt x="401" y="1243"/>
                    <a:pt x="401" y="1243"/>
                  </a:cubicBezTo>
                  <a:cubicBezTo>
                    <a:pt x="401" y="70"/>
                    <a:pt x="401" y="70"/>
                    <a:pt x="401" y="70"/>
                  </a:cubicBezTo>
                  <a:cubicBezTo>
                    <a:pt x="274" y="20"/>
                    <a:pt x="136" y="0"/>
                    <a:pt x="0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8E5913D2-281E-43B8-8107-E5DC594788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125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4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69 w 89"/>
                <a:gd name="T15" fmla="*/ 79 h 79"/>
                <a:gd name="T16" fmla="*/ 69 w 89"/>
                <a:gd name="T17" fmla="*/ 19 h 79"/>
                <a:gd name="T18" fmla="*/ 69 w 89"/>
                <a:gd name="T19" fmla="*/ 19 h 79"/>
                <a:gd name="T20" fmla="*/ 52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ABF11DCD-D538-4FF8-8299-E99667BA5B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6763" y="6127750"/>
              <a:ext cx="93663" cy="96838"/>
            </a:xfrm>
            <a:custGeom>
              <a:avLst/>
              <a:gdLst>
                <a:gd name="T0" fmla="*/ 11 w 281"/>
                <a:gd name="T1" fmla="*/ 92 h 291"/>
                <a:gd name="T2" fmla="*/ 54 w 281"/>
                <a:gd name="T3" fmla="*/ 19 h 291"/>
                <a:gd name="T4" fmla="*/ 141 w 281"/>
                <a:gd name="T5" fmla="*/ 0 h 291"/>
                <a:gd name="T6" fmla="*/ 270 w 281"/>
                <a:gd name="T7" fmla="*/ 92 h 291"/>
                <a:gd name="T8" fmla="*/ 270 w 281"/>
                <a:gd name="T9" fmla="*/ 213 h 291"/>
                <a:gd name="T10" fmla="*/ 281 w 281"/>
                <a:gd name="T11" fmla="*/ 283 h 291"/>
                <a:gd name="T12" fmla="*/ 190 w 281"/>
                <a:gd name="T13" fmla="*/ 283 h 291"/>
                <a:gd name="T14" fmla="*/ 184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0 w 281"/>
                <a:gd name="T21" fmla="*/ 112 h 291"/>
                <a:gd name="T22" fmla="*/ 184 w 281"/>
                <a:gd name="T23" fmla="*/ 87 h 291"/>
                <a:gd name="T24" fmla="*/ 140 w 281"/>
                <a:gd name="T25" fmla="*/ 58 h 291"/>
                <a:gd name="T26" fmla="*/ 95 w 281"/>
                <a:gd name="T27" fmla="*/ 92 h 291"/>
                <a:gd name="T28" fmla="*/ 11 w 281"/>
                <a:gd name="T29" fmla="*/ 92 h 291"/>
                <a:gd name="T30" fmla="*/ 128 w 281"/>
                <a:gd name="T31" fmla="*/ 235 h 291"/>
                <a:gd name="T32" fmla="*/ 183 w 281"/>
                <a:gd name="T33" fmla="*/ 154 h 291"/>
                <a:gd name="T34" fmla="*/ 127 w 281"/>
                <a:gd name="T35" fmla="*/ 169 h 291"/>
                <a:gd name="T36" fmla="*/ 90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1" y="92"/>
                  </a:moveTo>
                  <a:cubicBezTo>
                    <a:pt x="12" y="56"/>
                    <a:pt x="29" y="33"/>
                    <a:pt x="54" y="19"/>
                  </a:cubicBezTo>
                  <a:cubicBezTo>
                    <a:pt x="78" y="5"/>
                    <a:pt x="110" y="0"/>
                    <a:pt x="141" y="0"/>
                  </a:cubicBezTo>
                  <a:cubicBezTo>
                    <a:pt x="207" y="0"/>
                    <a:pt x="270" y="14"/>
                    <a:pt x="270" y="92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70" y="236"/>
                    <a:pt x="270" y="261"/>
                    <a:pt x="281" y="283"/>
                  </a:cubicBezTo>
                  <a:cubicBezTo>
                    <a:pt x="190" y="283"/>
                    <a:pt x="190" y="283"/>
                    <a:pt x="190" y="283"/>
                  </a:cubicBezTo>
                  <a:cubicBezTo>
                    <a:pt x="187" y="275"/>
                    <a:pt x="186" y="266"/>
                    <a:pt x="184" y="257"/>
                  </a:cubicBezTo>
                  <a:cubicBezTo>
                    <a:pt x="161" y="282"/>
                    <a:pt x="127" y="291"/>
                    <a:pt x="94" y="291"/>
                  </a:cubicBezTo>
                  <a:cubicBezTo>
                    <a:pt x="41" y="291"/>
                    <a:pt x="0" y="265"/>
                    <a:pt x="0" y="208"/>
                  </a:cubicBezTo>
                  <a:cubicBezTo>
                    <a:pt x="0" y="118"/>
                    <a:pt x="97" y="125"/>
                    <a:pt x="160" y="112"/>
                  </a:cubicBezTo>
                  <a:cubicBezTo>
                    <a:pt x="175" y="109"/>
                    <a:pt x="184" y="104"/>
                    <a:pt x="184" y="87"/>
                  </a:cubicBezTo>
                  <a:cubicBezTo>
                    <a:pt x="184" y="66"/>
                    <a:pt x="159" y="58"/>
                    <a:pt x="140" y="58"/>
                  </a:cubicBezTo>
                  <a:cubicBezTo>
                    <a:pt x="115" y="58"/>
                    <a:pt x="99" y="69"/>
                    <a:pt x="95" y="92"/>
                  </a:cubicBezTo>
                  <a:lnTo>
                    <a:pt x="11" y="92"/>
                  </a:lnTo>
                  <a:close/>
                  <a:moveTo>
                    <a:pt x="128" y="235"/>
                  </a:moveTo>
                  <a:cubicBezTo>
                    <a:pt x="171" y="235"/>
                    <a:pt x="185" y="211"/>
                    <a:pt x="183" y="154"/>
                  </a:cubicBezTo>
                  <a:cubicBezTo>
                    <a:pt x="170" y="162"/>
                    <a:pt x="147" y="164"/>
                    <a:pt x="127" y="169"/>
                  </a:cubicBezTo>
                  <a:cubicBezTo>
                    <a:pt x="107" y="174"/>
                    <a:pt x="90" y="182"/>
                    <a:pt x="90" y="204"/>
                  </a:cubicBezTo>
                  <a:cubicBezTo>
                    <a:pt x="90" y="226"/>
                    <a:pt x="107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50EBE661-D695-49BB-9FE7-B3784E142C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8363" y="6096000"/>
              <a:ext cx="28575" cy="125413"/>
            </a:xfrm>
            <a:custGeom>
              <a:avLst/>
              <a:gdLst>
                <a:gd name="T0" fmla="*/ 18 w 18"/>
                <a:gd name="T1" fmla="*/ 14 h 79"/>
                <a:gd name="T2" fmla="*/ 0 w 18"/>
                <a:gd name="T3" fmla="*/ 14 h 79"/>
                <a:gd name="T4" fmla="*/ 0 w 18"/>
                <a:gd name="T5" fmla="*/ 0 h 79"/>
                <a:gd name="T6" fmla="*/ 18 w 18"/>
                <a:gd name="T7" fmla="*/ 0 h 79"/>
                <a:gd name="T8" fmla="*/ 18 w 18"/>
                <a:gd name="T9" fmla="*/ 14 h 79"/>
                <a:gd name="T10" fmla="*/ 0 w 18"/>
                <a:gd name="T11" fmla="*/ 22 h 79"/>
                <a:gd name="T12" fmla="*/ 18 w 18"/>
                <a:gd name="T13" fmla="*/ 22 h 79"/>
                <a:gd name="T14" fmla="*/ 18 w 18"/>
                <a:gd name="T15" fmla="*/ 79 h 79"/>
                <a:gd name="T16" fmla="*/ 0 w 18"/>
                <a:gd name="T17" fmla="*/ 79 h 79"/>
                <a:gd name="T18" fmla="*/ 0 w 18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9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0" y="22"/>
                  </a:moveTo>
                  <a:lnTo>
                    <a:pt x="18" y="22"/>
                  </a:lnTo>
                  <a:lnTo>
                    <a:pt x="18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" name="Rectangle 17">
              <a:extLst>
                <a:ext uri="{FF2B5EF4-FFF2-40B4-BE49-F238E27FC236}">
                  <a16:creationId xmlns:a16="http://schemas.microsoft.com/office/drawing/2014/main" id="{237CABB1-6BC0-43AF-BC96-6B8CC3C01D9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09638" y="6096000"/>
              <a:ext cx="30163" cy="1254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E75FB1EB-B5B0-4EAF-954D-643BA6BA93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00125" y="6096000"/>
              <a:ext cx="139700" cy="125413"/>
            </a:xfrm>
            <a:custGeom>
              <a:avLst/>
              <a:gdLst>
                <a:gd name="T0" fmla="*/ 0 w 88"/>
                <a:gd name="T1" fmla="*/ 0 h 79"/>
                <a:gd name="T2" fmla="*/ 30 w 88"/>
                <a:gd name="T3" fmla="*/ 0 h 79"/>
                <a:gd name="T4" fmla="*/ 44 w 88"/>
                <a:gd name="T5" fmla="*/ 53 h 79"/>
                <a:gd name="T6" fmla="*/ 44 w 88"/>
                <a:gd name="T7" fmla="*/ 53 h 79"/>
                <a:gd name="T8" fmla="*/ 58 w 88"/>
                <a:gd name="T9" fmla="*/ 0 h 79"/>
                <a:gd name="T10" fmla="*/ 88 w 88"/>
                <a:gd name="T11" fmla="*/ 0 h 79"/>
                <a:gd name="T12" fmla="*/ 88 w 88"/>
                <a:gd name="T13" fmla="*/ 79 h 79"/>
                <a:gd name="T14" fmla="*/ 69 w 88"/>
                <a:gd name="T15" fmla="*/ 79 h 79"/>
                <a:gd name="T16" fmla="*/ 69 w 88"/>
                <a:gd name="T17" fmla="*/ 19 h 79"/>
                <a:gd name="T18" fmla="*/ 69 w 88"/>
                <a:gd name="T19" fmla="*/ 19 h 79"/>
                <a:gd name="T20" fmla="*/ 52 w 88"/>
                <a:gd name="T21" fmla="*/ 79 h 79"/>
                <a:gd name="T22" fmla="*/ 36 w 88"/>
                <a:gd name="T23" fmla="*/ 79 h 79"/>
                <a:gd name="T24" fmla="*/ 20 w 88"/>
                <a:gd name="T25" fmla="*/ 19 h 79"/>
                <a:gd name="T26" fmla="*/ 19 w 88"/>
                <a:gd name="T27" fmla="*/ 19 h 79"/>
                <a:gd name="T28" fmla="*/ 19 w 88"/>
                <a:gd name="T29" fmla="*/ 79 h 79"/>
                <a:gd name="T30" fmla="*/ 0 w 88"/>
                <a:gd name="T31" fmla="*/ 79 h 79"/>
                <a:gd name="T32" fmla="*/ 0 w 88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79">
                  <a:moveTo>
                    <a:pt x="0" y="0"/>
                  </a:moveTo>
                  <a:lnTo>
                    <a:pt x="30" y="0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58" y="0"/>
                  </a:lnTo>
                  <a:lnTo>
                    <a:pt x="88" y="0"/>
                  </a:lnTo>
                  <a:lnTo>
                    <a:pt x="88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6" y="79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B8637A86-FB13-4460-9927-03C903DF74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763" y="6127750"/>
              <a:ext cx="100013" cy="96838"/>
            </a:xfrm>
            <a:custGeom>
              <a:avLst/>
              <a:gdLst>
                <a:gd name="T0" fmla="*/ 90 w 297"/>
                <a:gd name="T1" fmla="*/ 167 h 291"/>
                <a:gd name="T2" fmla="*/ 152 w 297"/>
                <a:gd name="T3" fmla="*/ 230 h 291"/>
                <a:gd name="T4" fmla="*/ 203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2 w 297"/>
                <a:gd name="T15" fmla="*/ 167 h 291"/>
                <a:gd name="T16" fmla="*/ 90 w 297"/>
                <a:gd name="T17" fmla="*/ 167 h 291"/>
                <a:gd name="T18" fmla="*/ 202 w 297"/>
                <a:gd name="T19" fmla="*/ 117 h 291"/>
                <a:gd name="T20" fmla="*/ 149 w 297"/>
                <a:gd name="T21" fmla="*/ 61 h 291"/>
                <a:gd name="T22" fmla="*/ 90 w 297"/>
                <a:gd name="T23" fmla="*/ 117 h 291"/>
                <a:gd name="T24" fmla="*/ 202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0" y="167"/>
                  </a:moveTo>
                  <a:cubicBezTo>
                    <a:pt x="92" y="205"/>
                    <a:pt x="113" y="230"/>
                    <a:pt x="152" y="230"/>
                  </a:cubicBezTo>
                  <a:cubicBezTo>
                    <a:pt x="173" y="230"/>
                    <a:pt x="195" y="220"/>
                    <a:pt x="203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1" y="264"/>
                    <a:pt x="212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7" y="0"/>
                    <a:pt x="149" y="0"/>
                  </a:cubicBezTo>
                  <a:cubicBezTo>
                    <a:pt x="247" y="0"/>
                    <a:pt x="297" y="74"/>
                    <a:pt x="292" y="167"/>
                  </a:cubicBezTo>
                  <a:lnTo>
                    <a:pt x="90" y="167"/>
                  </a:lnTo>
                  <a:close/>
                  <a:moveTo>
                    <a:pt x="202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5" y="83"/>
                    <a:pt x="90" y="117"/>
                  </a:cubicBezTo>
                  <a:lnTo>
                    <a:pt x="202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0280C907-1F64-474A-B8AF-0FD8A79262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52538" y="6096000"/>
              <a:ext cx="93663" cy="128588"/>
            </a:xfrm>
            <a:custGeom>
              <a:avLst/>
              <a:gdLst>
                <a:gd name="T0" fmla="*/ 286 w 286"/>
                <a:gd name="T1" fmla="*/ 379 h 387"/>
                <a:gd name="T2" fmla="*/ 200 w 286"/>
                <a:gd name="T3" fmla="*/ 379 h 387"/>
                <a:gd name="T4" fmla="*/ 200 w 286"/>
                <a:gd name="T5" fmla="*/ 347 h 387"/>
                <a:gd name="T6" fmla="*/ 199 w 286"/>
                <a:gd name="T7" fmla="*/ 347 h 387"/>
                <a:gd name="T8" fmla="*/ 123 w 286"/>
                <a:gd name="T9" fmla="*/ 387 h 387"/>
                <a:gd name="T10" fmla="*/ 0 w 286"/>
                <a:gd name="T11" fmla="*/ 235 h 387"/>
                <a:gd name="T12" fmla="*/ 116 w 286"/>
                <a:gd name="T13" fmla="*/ 96 h 387"/>
                <a:gd name="T14" fmla="*/ 195 w 286"/>
                <a:gd name="T15" fmla="*/ 133 h 387"/>
                <a:gd name="T16" fmla="*/ 196 w 286"/>
                <a:gd name="T17" fmla="*/ 133 h 387"/>
                <a:gd name="T18" fmla="*/ 196 w 286"/>
                <a:gd name="T19" fmla="*/ 0 h 387"/>
                <a:gd name="T20" fmla="*/ 286 w 286"/>
                <a:gd name="T21" fmla="*/ 0 h 387"/>
                <a:gd name="T22" fmla="*/ 286 w 286"/>
                <a:gd name="T23" fmla="*/ 379 h 387"/>
                <a:gd name="T24" fmla="*/ 90 w 286"/>
                <a:gd name="T25" fmla="*/ 238 h 387"/>
                <a:gd name="T26" fmla="*/ 146 w 286"/>
                <a:gd name="T27" fmla="*/ 318 h 387"/>
                <a:gd name="T28" fmla="*/ 199 w 286"/>
                <a:gd name="T29" fmla="*/ 241 h 387"/>
                <a:gd name="T30" fmla="*/ 146 w 286"/>
                <a:gd name="T31" fmla="*/ 165 h 387"/>
                <a:gd name="T32" fmla="*/ 90 w 286"/>
                <a:gd name="T33" fmla="*/ 23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6" h="387">
                  <a:moveTo>
                    <a:pt x="286" y="379"/>
                  </a:moveTo>
                  <a:cubicBezTo>
                    <a:pt x="200" y="379"/>
                    <a:pt x="200" y="379"/>
                    <a:pt x="200" y="379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199" y="347"/>
                    <a:pt x="199" y="347"/>
                    <a:pt x="199" y="347"/>
                  </a:cubicBezTo>
                  <a:cubicBezTo>
                    <a:pt x="182" y="373"/>
                    <a:pt x="155" y="387"/>
                    <a:pt x="123" y="387"/>
                  </a:cubicBezTo>
                  <a:cubicBezTo>
                    <a:pt x="37" y="387"/>
                    <a:pt x="0" y="313"/>
                    <a:pt x="0" y="235"/>
                  </a:cubicBezTo>
                  <a:cubicBezTo>
                    <a:pt x="0" y="164"/>
                    <a:pt x="38" y="96"/>
                    <a:pt x="116" y="96"/>
                  </a:cubicBezTo>
                  <a:cubicBezTo>
                    <a:pt x="150" y="96"/>
                    <a:pt x="176" y="108"/>
                    <a:pt x="195" y="133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86" y="0"/>
                    <a:pt x="286" y="0"/>
                    <a:pt x="286" y="0"/>
                  </a:cubicBezTo>
                  <a:lnTo>
                    <a:pt x="286" y="379"/>
                  </a:lnTo>
                  <a:close/>
                  <a:moveTo>
                    <a:pt x="90" y="238"/>
                  </a:moveTo>
                  <a:cubicBezTo>
                    <a:pt x="90" y="276"/>
                    <a:pt x="104" y="318"/>
                    <a:pt x="146" y="318"/>
                  </a:cubicBezTo>
                  <a:cubicBezTo>
                    <a:pt x="190" y="318"/>
                    <a:pt x="199" y="276"/>
                    <a:pt x="199" y="241"/>
                  </a:cubicBezTo>
                  <a:cubicBezTo>
                    <a:pt x="199" y="201"/>
                    <a:pt x="185" y="165"/>
                    <a:pt x="146" y="165"/>
                  </a:cubicBezTo>
                  <a:cubicBezTo>
                    <a:pt x="104" y="165"/>
                    <a:pt x="90" y="203"/>
                    <a:pt x="90" y="2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4A485304-C93C-4073-8D44-F80ADC736F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573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CB945C56-4554-4683-8637-CFC30E6489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93825" y="6127750"/>
              <a:ext cx="93663" cy="96838"/>
            </a:xfrm>
            <a:custGeom>
              <a:avLst/>
              <a:gdLst>
                <a:gd name="T0" fmla="*/ 12 w 281"/>
                <a:gd name="T1" fmla="*/ 92 h 291"/>
                <a:gd name="T2" fmla="*/ 55 w 281"/>
                <a:gd name="T3" fmla="*/ 19 h 291"/>
                <a:gd name="T4" fmla="*/ 142 w 281"/>
                <a:gd name="T5" fmla="*/ 0 h 291"/>
                <a:gd name="T6" fmla="*/ 271 w 281"/>
                <a:gd name="T7" fmla="*/ 92 h 291"/>
                <a:gd name="T8" fmla="*/ 271 w 281"/>
                <a:gd name="T9" fmla="*/ 213 h 291"/>
                <a:gd name="T10" fmla="*/ 281 w 281"/>
                <a:gd name="T11" fmla="*/ 283 h 291"/>
                <a:gd name="T12" fmla="*/ 191 w 281"/>
                <a:gd name="T13" fmla="*/ 283 h 291"/>
                <a:gd name="T14" fmla="*/ 185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1 w 281"/>
                <a:gd name="T21" fmla="*/ 112 h 291"/>
                <a:gd name="T22" fmla="*/ 185 w 281"/>
                <a:gd name="T23" fmla="*/ 87 h 291"/>
                <a:gd name="T24" fmla="*/ 141 w 281"/>
                <a:gd name="T25" fmla="*/ 58 h 291"/>
                <a:gd name="T26" fmla="*/ 96 w 281"/>
                <a:gd name="T27" fmla="*/ 92 h 291"/>
                <a:gd name="T28" fmla="*/ 12 w 281"/>
                <a:gd name="T29" fmla="*/ 92 h 291"/>
                <a:gd name="T30" fmla="*/ 128 w 281"/>
                <a:gd name="T31" fmla="*/ 235 h 291"/>
                <a:gd name="T32" fmla="*/ 184 w 281"/>
                <a:gd name="T33" fmla="*/ 154 h 291"/>
                <a:gd name="T34" fmla="*/ 128 w 281"/>
                <a:gd name="T35" fmla="*/ 169 h 291"/>
                <a:gd name="T36" fmla="*/ 91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2" y="92"/>
                  </a:moveTo>
                  <a:cubicBezTo>
                    <a:pt x="13" y="56"/>
                    <a:pt x="30" y="33"/>
                    <a:pt x="55" y="19"/>
                  </a:cubicBezTo>
                  <a:cubicBezTo>
                    <a:pt x="79" y="5"/>
                    <a:pt x="111" y="0"/>
                    <a:pt x="142" y="0"/>
                  </a:cubicBezTo>
                  <a:cubicBezTo>
                    <a:pt x="208" y="0"/>
                    <a:pt x="271" y="14"/>
                    <a:pt x="271" y="92"/>
                  </a:cubicBezTo>
                  <a:cubicBezTo>
                    <a:pt x="271" y="213"/>
                    <a:pt x="271" y="213"/>
                    <a:pt x="271" y="213"/>
                  </a:cubicBezTo>
                  <a:cubicBezTo>
                    <a:pt x="271" y="236"/>
                    <a:pt x="271" y="261"/>
                    <a:pt x="281" y="283"/>
                  </a:cubicBezTo>
                  <a:cubicBezTo>
                    <a:pt x="191" y="283"/>
                    <a:pt x="191" y="283"/>
                    <a:pt x="191" y="283"/>
                  </a:cubicBezTo>
                  <a:cubicBezTo>
                    <a:pt x="187" y="275"/>
                    <a:pt x="186" y="266"/>
                    <a:pt x="185" y="257"/>
                  </a:cubicBezTo>
                  <a:cubicBezTo>
                    <a:pt x="162" y="282"/>
                    <a:pt x="127" y="291"/>
                    <a:pt x="94" y="291"/>
                  </a:cubicBezTo>
                  <a:cubicBezTo>
                    <a:pt x="42" y="291"/>
                    <a:pt x="0" y="265"/>
                    <a:pt x="0" y="208"/>
                  </a:cubicBezTo>
                  <a:cubicBezTo>
                    <a:pt x="0" y="118"/>
                    <a:pt x="98" y="125"/>
                    <a:pt x="161" y="112"/>
                  </a:cubicBezTo>
                  <a:cubicBezTo>
                    <a:pt x="176" y="109"/>
                    <a:pt x="185" y="104"/>
                    <a:pt x="185" y="87"/>
                  </a:cubicBezTo>
                  <a:cubicBezTo>
                    <a:pt x="185" y="66"/>
                    <a:pt x="160" y="58"/>
                    <a:pt x="141" y="58"/>
                  </a:cubicBezTo>
                  <a:cubicBezTo>
                    <a:pt x="116" y="58"/>
                    <a:pt x="100" y="69"/>
                    <a:pt x="96" y="92"/>
                  </a:cubicBezTo>
                  <a:lnTo>
                    <a:pt x="12" y="92"/>
                  </a:lnTo>
                  <a:close/>
                  <a:moveTo>
                    <a:pt x="128" y="235"/>
                  </a:moveTo>
                  <a:cubicBezTo>
                    <a:pt x="172" y="235"/>
                    <a:pt x="186" y="211"/>
                    <a:pt x="184" y="154"/>
                  </a:cubicBezTo>
                  <a:cubicBezTo>
                    <a:pt x="171" y="162"/>
                    <a:pt x="148" y="164"/>
                    <a:pt x="128" y="169"/>
                  </a:cubicBezTo>
                  <a:cubicBezTo>
                    <a:pt x="108" y="174"/>
                    <a:pt x="91" y="182"/>
                    <a:pt x="91" y="204"/>
                  </a:cubicBezTo>
                  <a:cubicBezTo>
                    <a:pt x="91" y="226"/>
                    <a:pt x="108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D0D64558-33D7-4E8C-8B58-17F750C1DD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38288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5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70 w 89"/>
                <a:gd name="T15" fmla="*/ 79 h 79"/>
                <a:gd name="T16" fmla="*/ 70 w 89"/>
                <a:gd name="T17" fmla="*/ 19 h 79"/>
                <a:gd name="T18" fmla="*/ 69 w 89"/>
                <a:gd name="T19" fmla="*/ 19 h 79"/>
                <a:gd name="T20" fmla="*/ 53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70" y="79"/>
                  </a:lnTo>
                  <a:lnTo>
                    <a:pt x="70" y="19"/>
                  </a:lnTo>
                  <a:lnTo>
                    <a:pt x="69" y="19"/>
                  </a:lnTo>
                  <a:lnTo>
                    <a:pt x="53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F02D34C0-AE0D-4044-A66E-673B3D590B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87513" y="6127750"/>
              <a:ext cx="98425" cy="96838"/>
            </a:xfrm>
            <a:custGeom>
              <a:avLst/>
              <a:gdLst>
                <a:gd name="T0" fmla="*/ 91 w 297"/>
                <a:gd name="T1" fmla="*/ 167 h 291"/>
                <a:gd name="T2" fmla="*/ 152 w 297"/>
                <a:gd name="T3" fmla="*/ 230 h 291"/>
                <a:gd name="T4" fmla="*/ 204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3 w 297"/>
                <a:gd name="T15" fmla="*/ 167 h 291"/>
                <a:gd name="T16" fmla="*/ 91 w 297"/>
                <a:gd name="T17" fmla="*/ 167 h 291"/>
                <a:gd name="T18" fmla="*/ 203 w 297"/>
                <a:gd name="T19" fmla="*/ 117 h 291"/>
                <a:gd name="T20" fmla="*/ 149 w 297"/>
                <a:gd name="T21" fmla="*/ 61 h 291"/>
                <a:gd name="T22" fmla="*/ 91 w 297"/>
                <a:gd name="T23" fmla="*/ 117 h 291"/>
                <a:gd name="T24" fmla="*/ 203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1" y="167"/>
                  </a:moveTo>
                  <a:cubicBezTo>
                    <a:pt x="92" y="205"/>
                    <a:pt x="114" y="230"/>
                    <a:pt x="152" y="230"/>
                  </a:cubicBezTo>
                  <a:cubicBezTo>
                    <a:pt x="174" y="230"/>
                    <a:pt x="195" y="220"/>
                    <a:pt x="204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2" y="264"/>
                    <a:pt x="213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8" y="0"/>
                    <a:pt x="149" y="0"/>
                  </a:cubicBezTo>
                  <a:cubicBezTo>
                    <a:pt x="248" y="0"/>
                    <a:pt x="297" y="74"/>
                    <a:pt x="293" y="167"/>
                  </a:cubicBezTo>
                  <a:lnTo>
                    <a:pt x="91" y="167"/>
                  </a:lnTo>
                  <a:close/>
                  <a:moveTo>
                    <a:pt x="203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6" y="83"/>
                    <a:pt x="91" y="117"/>
                  </a:cubicBezTo>
                  <a:lnTo>
                    <a:pt x="203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" name="Freeform 25">
              <a:extLst>
                <a:ext uri="{FF2B5EF4-FFF2-40B4-BE49-F238E27FC236}">
                  <a16:creationId xmlns:a16="http://schemas.microsoft.com/office/drawing/2014/main" id="{FD1D8BD6-9384-4AF7-996C-3FD339E247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4350" y="6102350"/>
              <a:ext cx="63500" cy="120650"/>
            </a:xfrm>
            <a:custGeom>
              <a:avLst/>
              <a:gdLst>
                <a:gd name="T0" fmla="*/ 192 w 192"/>
                <a:gd name="T1" fmla="*/ 142 h 362"/>
                <a:gd name="T2" fmla="*/ 136 w 192"/>
                <a:gd name="T3" fmla="*/ 142 h 362"/>
                <a:gd name="T4" fmla="*/ 136 w 192"/>
                <a:gd name="T5" fmla="*/ 267 h 362"/>
                <a:gd name="T6" fmla="*/ 169 w 192"/>
                <a:gd name="T7" fmla="*/ 294 h 362"/>
                <a:gd name="T8" fmla="*/ 192 w 192"/>
                <a:gd name="T9" fmla="*/ 293 h 362"/>
                <a:gd name="T10" fmla="*/ 192 w 192"/>
                <a:gd name="T11" fmla="*/ 359 h 362"/>
                <a:gd name="T12" fmla="*/ 143 w 192"/>
                <a:gd name="T13" fmla="*/ 362 h 362"/>
                <a:gd name="T14" fmla="*/ 46 w 192"/>
                <a:gd name="T15" fmla="*/ 265 h 362"/>
                <a:gd name="T16" fmla="*/ 46 w 192"/>
                <a:gd name="T17" fmla="*/ 142 h 362"/>
                <a:gd name="T18" fmla="*/ 0 w 192"/>
                <a:gd name="T19" fmla="*/ 142 h 362"/>
                <a:gd name="T20" fmla="*/ 0 w 192"/>
                <a:gd name="T21" fmla="*/ 84 h 362"/>
                <a:gd name="T22" fmla="*/ 46 w 192"/>
                <a:gd name="T23" fmla="*/ 84 h 362"/>
                <a:gd name="T24" fmla="*/ 46 w 192"/>
                <a:gd name="T25" fmla="*/ 0 h 362"/>
                <a:gd name="T26" fmla="*/ 136 w 192"/>
                <a:gd name="T27" fmla="*/ 0 h 362"/>
                <a:gd name="T28" fmla="*/ 136 w 192"/>
                <a:gd name="T29" fmla="*/ 84 h 362"/>
                <a:gd name="T30" fmla="*/ 192 w 192"/>
                <a:gd name="T31" fmla="*/ 84 h 362"/>
                <a:gd name="T32" fmla="*/ 192 w 192"/>
                <a:gd name="T33" fmla="*/ 14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362">
                  <a:moveTo>
                    <a:pt x="192" y="142"/>
                  </a:moveTo>
                  <a:cubicBezTo>
                    <a:pt x="136" y="142"/>
                    <a:pt x="136" y="142"/>
                    <a:pt x="136" y="142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36" y="289"/>
                    <a:pt x="149" y="294"/>
                    <a:pt x="169" y="294"/>
                  </a:cubicBezTo>
                  <a:cubicBezTo>
                    <a:pt x="176" y="294"/>
                    <a:pt x="184" y="293"/>
                    <a:pt x="192" y="293"/>
                  </a:cubicBezTo>
                  <a:cubicBezTo>
                    <a:pt x="192" y="359"/>
                    <a:pt x="192" y="359"/>
                    <a:pt x="192" y="359"/>
                  </a:cubicBezTo>
                  <a:cubicBezTo>
                    <a:pt x="176" y="360"/>
                    <a:pt x="159" y="362"/>
                    <a:pt x="143" y="362"/>
                  </a:cubicBezTo>
                  <a:cubicBezTo>
                    <a:pt x="66" y="362"/>
                    <a:pt x="46" y="340"/>
                    <a:pt x="46" y="26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84"/>
                    <a:pt x="136" y="84"/>
                    <a:pt x="136" y="84"/>
                  </a:cubicBezTo>
                  <a:cubicBezTo>
                    <a:pt x="192" y="84"/>
                    <a:pt x="192" y="84"/>
                    <a:pt x="192" y="84"/>
                  </a:cubicBezTo>
                  <a:lnTo>
                    <a:pt x="192" y="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F092E5C2-58E1-4907-8CF1-D875912586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5788" y="6127750"/>
              <a:ext cx="65088" cy="93663"/>
            </a:xfrm>
            <a:custGeom>
              <a:avLst/>
              <a:gdLst>
                <a:gd name="T0" fmla="*/ 0 w 193"/>
                <a:gd name="T1" fmla="*/ 6 h 281"/>
                <a:gd name="T2" fmla="*/ 88 w 193"/>
                <a:gd name="T3" fmla="*/ 6 h 281"/>
                <a:gd name="T4" fmla="*/ 88 w 193"/>
                <a:gd name="T5" fmla="*/ 54 h 281"/>
                <a:gd name="T6" fmla="*/ 89 w 193"/>
                <a:gd name="T7" fmla="*/ 54 h 281"/>
                <a:gd name="T8" fmla="*/ 172 w 193"/>
                <a:gd name="T9" fmla="*/ 0 h 281"/>
                <a:gd name="T10" fmla="*/ 193 w 193"/>
                <a:gd name="T11" fmla="*/ 2 h 281"/>
                <a:gd name="T12" fmla="*/ 193 w 193"/>
                <a:gd name="T13" fmla="*/ 85 h 281"/>
                <a:gd name="T14" fmla="*/ 158 w 193"/>
                <a:gd name="T15" fmla="*/ 79 h 281"/>
                <a:gd name="T16" fmla="*/ 90 w 193"/>
                <a:gd name="T17" fmla="*/ 145 h 281"/>
                <a:gd name="T18" fmla="*/ 90 w 193"/>
                <a:gd name="T19" fmla="*/ 281 h 281"/>
                <a:gd name="T20" fmla="*/ 0 w 193"/>
                <a:gd name="T21" fmla="*/ 281 h 281"/>
                <a:gd name="T22" fmla="*/ 0 w 193"/>
                <a:gd name="T23" fmla="*/ 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281">
                  <a:moveTo>
                    <a:pt x="0" y="6"/>
                  </a:moveTo>
                  <a:cubicBezTo>
                    <a:pt x="88" y="6"/>
                    <a:pt x="88" y="6"/>
                    <a:pt x="88" y="6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102" y="19"/>
                    <a:pt x="133" y="0"/>
                    <a:pt x="172" y="0"/>
                  </a:cubicBezTo>
                  <a:cubicBezTo>
                    <a:pt x="179" y="0"/>
                    <a:pt x="186" y="1"/>
                    <a:pt x="193" y="2"/>
                  </a:cubicBezTo>
                  <a:cubicBezTo>
                    <a:pt x="193" y="85"/>
                    <a:pt x="193" y="85"/>
                    <a:pt x="193" y="85"/>
                  </a:cubicBezTo>
                  <a:cubicBezTo>
                    <a:pt x="181" y="81"/>
                    <a:pt x="171" y="79"/>
                    <a:pt x="158" y="79"/>
                  </a:cubicBezTo>
                  <a:cubicBezTo>
                    <a:pt x="114" y="79"/>
                    <a:pt x="90" y="110"/>
                    <a:pt x="90" y="145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0" y="281"/>
                    <a:pt x="0" y="281"/>
                    <a:pt x="0" y="281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04686304-731D-4C81-9933-35E3DFED88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288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716A412C-6319-4925-902F-8B2AE529A2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6913" y="6127750"/>
              <a:ext cx="93663" cy="96838"/>
            </a:xfrm>
            <a:custGeom>
              <a:avLst/>
              <a:gdLst>
                <a:gd name="T0" fmla="*/ 193 w 283"/>
                <a:gd name="T1" fmla="*/ 108 h 291"/>
                <a:gd name="T2" fmla="*/ 149 w 283"/>
                <a:gd name="T3" fmla="*/ 69 h 291"/>
                <a:gd name="T4" fmla="*/ 90 w 283"/>
                <a:gd name="T5" fmla="*/ 150 h 291"/>
                <a:gd name="T6" fmla="*/ 144 w 283"/>
                <a:gd name="T7" fmla="*/ 222 h 291"/>
                <a:gd name="T8" fmla="*/ 195 w 283"/>
                <a:gd name="T9" fmla="*/ 175 h 291"/>
                <a:gd name="T10" fmla="*/ 283 w 283"/>
                <a:gd name="T11" fmla="*/ 175 h 291"/>
                <a:gd name="T12" fmla="*/ 144 w 283"/>
                <a:gd name="T13" fmla="*/ 291 h 291"/>
                <a:gd name="T14" fmla="*/ 0 w 283"/>
                <a:gd name="T15" fmla="*/ 150 h 291"/>
                <a:gd name="T16" fmla="*/ 144 w 283"/>
                <a:gd name="T17" fmla="*/ 0 h 291"/>
                <a:gd name="T18" fmla="*/ 280 w 283"/>
                <a:gd name="T19" fmla="*/ 108 h 291"/>
                <a:gd name="T20" fmla="*/ 193 w 283"/>
                <a:gd name="T21" fmla="*/ 108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3" h="291">
                  <a:moveTo>
                    <a:pt x="193" y="108"/>
                  </a:moveTo>
                  <a:cubicBezTo>
                    <a:pt x="192" y="85"/>
                    <a:pt x="171" y="69"/>
                    <a:pt x="149" y="69"/>
                  </a:cubicBezTo>
                  <a:cubicBezTo>
                    <a:pt x="98" y="69"/>
                    <a:pt x="90" y="112"/>
                    <a:pt x="90" y="150"/>
                  </a:cubicBezTo>
                  <a:cubicBezTo>
                    <a:pt x="90" y="185"/>
                    <a:pt x="105" y="222"/>
                    <a:pt x="144" y="222"/>
                  </a:cubicBezTo>
                  <a:cubicBezTo>
                    <a:pt x="175" y="222"/>
                    <a:pt x="191" y="204"/>
                    <a:pt x="195" y="175"/>
                  </a:cubicBezTo>
                  <a:cubicBezTo>
                    <a:pt x="283" y="175"/>
                    <a:pt x="283" y="175"/>
                    <a:pt x="283" y="175"/>
                  </a:cubicBezTo>
                  <a:cubicBezTo>
                    <a:pt x="275" y="249"/>
                    <a:pt x="218" y="291"/>
                    <a:pt x="144" y="291"/>
                  </a:cubicBezTo>
                  <a:cubicBezTo>
                    <a:pt x="61" y="291"/>
                    <a:pt x="0" y="234"/>
                    <a:pt x="0" y="150"/>
                  </a:cubicBezTo>
                  <a:cubicBezTo>
                    <a:pt x="0" y="62"/>
                    <a:pt x="56" y="0"/>
                    <a:pt x="144" y="0"/>
                  </a:cubicBezTo>
                  <a:cubicBezTo>
                    <a:pt x="213" y="0"/>
                    <a:pt x="274" y="36"/>
                    <a:pt x="280" y="108"/>
                  </a:cubicBezTo>
                  <a:lnTo>
                    <a:pt x="193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6B2474BC-3B05-4EFB-A2B9-4944F34591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65338" y="6127750"/>
              <a:ext cx="88900" cy="96838"/>
            </a:xfrm>
            <a:custGeom>
              <a:avLst/>
              <a:gdLst>
                <a:gd name="T0" fmla="*/ 86 w 267"/>
                <a:gd name="T1" fmla="*/ 192 h 291"/>
                <a:gd name="T2" fmla="*/ 101 w 267"/>
                <a:gd name="T3" fmla="*/ 223 h 291"/>
                <a:gd name="T4" fmla="*/ 135 w 267"/>
                <a:gd name="T5" fmla="*/ 233 h 291"/>
                <a:gd name="T6" fmla="*/ 177 w 267"/>
                <a:gd name="T7" fmla="*/ 203 h 291"/>
                <a:gd name="T8" fmla="*/ 133 w 267"/>
                <a:gd name="T9" fmla="*/ 174 h 291"/>
                <a:gd name="T10" fmla="*/ 5 w 267"/>
                <a:gd name="T11" fmla="*/ 84 h 291"/>
                <a:gd name="T12" fmla="*/ 131 w 267"/>
                <a:gd name="T13" fmla="*/ 0 h 291"/>
                <a:gd name="T14" fmla="*/ 258 w 267"/>
                <a:gd name="T15" fmla="*/ 89 h 291"/>
                <a:gd name="T16" fmla="*/ 174 w 267"/>
                <a:gd name="T17" fmla="*/ 89 h 291"/>
                <a:gd name="T18" fmla="*/ 163 w 267"/>
                <a:gd name="T19" fmla="*/ 65 h 291"/>
                <a:gd name="T20" fmla="*/ 134 w 267"/>
                <a:gd name="T21" fmla="*/ 58 h 291"/>
                <a:gd name="T22" fmla="*/ 95 w 267"/>
                <a:gd name="T23" fmla="*/ 79 h 291"/>
                <a:gd name="T24" fmla="*/ 197 w 267"/>
                <a:gd name="T25" fmla="*/ 118 h 291"/>
                <a:gd name="T26" fmla="*/ 267 w 267"/>
                <a:gd name="T27" fmla="*/ 193 h 291"/>
                <a:gd name="T28" fmla="*/ 135 w 267"/>
                <a:gd name="T29" fmla="*/ 291 h 291"/>
                <a:gd name="T30" fmla="*/ 0 w 267"/>
                <a:gd name="T31" fmla="*/ 192 h 291"/>
                <a:gd name="T32" fmla="*/ 86 w 267"/>
                <a:gd name="T33" fmla="*/ 192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291">
                  <a:moveTo>
                    <a:pt x="86" y="192"/>
                  </a:moveTo>
                  <a:cubicBezTo>
                    <a:pt x="86" y="206"/>
                    <a:pt x="92" y="216"/>
                    <a:pt x="101" y="223"/>
                  </a:cubicBezTo>
                  <a:cubicBezTo>
                    <a:pt x="110" y="230"/>
                    <a:pt x="122" y="233"/>
                    <a:pt x="135" y="233"/>
                  </a:cubicBezTo>
                  <a:cubicBezTo>
                    <a:pt x="152" y="233"/>
                    <a:pt x="177" y="225"/>
                    <a:pt x="177" y="203"/>
                  </a:cubicBezTo>
                  <a:cubicBezTo>
                    <a:pt x="177" y="182"/>
                    <a:pt x="149" y="178"/>
                    <a:pt x="133" y="174"/>
                  </a:cubicBezTo>
                  <a:cubicBezTo>
                    <a:pt x="76" y="160"/>
                    <a:pt x="5" y="158"/>
                    <a:pt x="5" y="84"/>
                  </a:cubicBezTo>
                  <a:cubicBezTo>
                    <a:pt x="5" y="18"/>
                    <a:pt x="77" y="0"/>
                    <a:pt x="131" y="0"/>
                  </a:cubicBezTo>
                  <a:cubicBezTo>
                    <a:pt x="191" y="0"/>
                    <a:pt x="255" y="17"/>
                    <a:pt x="258" y="89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4" y="77"/>
                    <a:pt x="170" y="70"/>
                    <a:pt x="163" y="65"/>
                  </a:cubicBezTo>
                  <a:cubicBezTo>
                    <a:pt x="155" y="60"/>
                    <a:pt x="145" y="58"/>
                    <a:pt x="134" y="58"/>
                  </a:cubicBezTo>
                  <a:cubicBezTo>
                    <a:pt x="119" y="58"/>
                    <a:pt x="95" y="60"/>
                    <a:pt x="95" y="79"/>
                  </a:cubicBezTo>
                  <a:cubicBezTo>
                    <a:pt x="95" y="105"/>
                    <a:pt x="156" y="109"/>
                    <a:pt x="197" y="118"/>
                  </a:cubicBezTo>
                  <a:cubicBezTo>
                    <a:pt x="253" y="130"/>
                    <a:pt x="267" y="170"/>
                    <a:pt x="267" y="193"/>
                  </a:cubicBezTo>
                  <a:cubicBezTo>
                    <a:pt x="267" y="267"/>
                    <a:pt x="197" y="291"/>
                    <a:pt x="135" y="291"/>
                  </a:cubicBezTo>
                  <a:cubicBezTo>
                    <a:pt x="70" y="291"/>
                    <a:pt x="3" y="269"/>
                    <a:pt x="0" y="192"/>
                  </a:cubicBezTo>
                  <a:lnTo>
                    <a:pt x="86" y="1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012D7019-9677-4D9D-8CBE-43BF9B24AB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88225" y="0"/>
            <a:ext cx="4803775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834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+ Image (Orang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4600B-8466-465A-8FCA-072ECBA7C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66814"/>
            <a:ext cx="5323248" cy="1500187"/>
          </a:xfrm>
        </p:spPr>
        <p:txBody>
          <a:bodyPr anchor="b">
            <a:norm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FE2544-CCE1-494D-B26A-AD3024BF1813}"/>
              </a:ext>
            </a:extLst>
          </p:cNvPr>
          <p:cNvCxnSpPr/>
          <p:nvPr userDrawn="1"/>
        </p:nvCxnSpPr>
        <p:spPr>
          <a:xfrm>
            <a:off x="634344" y="2917717"/>
            <a:ext cx="52916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0912E9-1061-4675-ABCB-E73E5F2BE3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32162" y="5702131"/>
            <a:ext cx="904829" cy="684000"/>
            <a:chOff x="619125" y="5064125"/>
            <a:chExt cx="1535113" cy="1160463"/>
          </a:xfrm>
          <a:solidFill>
            <a:srgbClr val="FFFFFF"/>
          </a:solidFill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06EE7E97-01F2-45BE-AA9F-3050757790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3988" y="5064125"/>
              <a:ext cx="488950" cy="530225"/>
            </a:xfrm>
            <a:custGeom>
              <a:avLst/>
              <a:gdLst>
                <a:gd name="T0" fmla="*/ 1067 w 1469"/>
                <a:gd name="T1" fmla="*/ 581 h 1596"/>
                <a:gd name="T2" fmla="*/ 756 w 1469"/>
                <a:gd name="T3" fmla="*/ 343 h 1596"/>
                <a:gd name="T4" fmla="*/ 396 w 1469"/>
                <a:gd name="T5" fmla="*/ 798 h 1596"/>
                <a:gd name="T6" fmla="*/ 756 w 1469"/>
                <a:gd name="T7" fmla="*/ 1252 h 1596"/>
                <a:gd name="T8" fmla="*/ 1067 w 1469"/>
                <a:gd name="T9" fmla="*/ 967 h 1596"/>
                <a:gd name="T10" fmla="*/ 1469 w 1469"/>
                <a:gd name="T11" fmla="*/ 967 h 1596"/>
                <a:gd name="T12" fmla="*/ 766 w 1469"/>
                <a:gd name="T13" fmla="*/ 1596 h 1596"/>
                <a:gd name="T14" fmla="*/ 0 w 1469"/>
                <a:gd name="T15" fmla="*/ 792 h 1596"/>
                <a:gd name="T16" fmla="*/ 766 w 1469"/>
                <a:gd name="T17" fmla="*/ 0 h 1596"/>
                <a:gd name="T18" fmla="*/ 1469 w 1469"/>
                <a:gd name="T19" fmla="*/ 581 h 1596"/>
                <a:gd name="T20" fmla="*/ 1067 w 1469"/>
                <a:gd name="T21" fmla="*/ 581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9" h="1596">
                  <a:moveTo>
                    <a:pt x="1067" y="581"/>
                  </a:moveTo>
                  <a:cubicBezTo>
                    <a:pt x="1046" y="428"/>
                    <a:pt x="925" y="343"/>
                    <a:pt x="756" y="343"/>
                  </a:cubicBezTo>
                  <a:cubicBezTo>
                    <a:pt x="497" y="343"/>
                    <a:pt x="396" y="571"/>
                    <a:pt x="396" y="798"/>
                  </a:cubicBezTo>
                  <a:cubicBezTo>
                    <a:pt x="396" y="1025"/>
                    <a:pt x="497" y="1252"/>
                    <a:pt x="756" y="1252"/>
                  </a:cubicBezTo>
                  <a:cubicBezTo>
                    <a:pt x="941" y="1252"/>
                    <a:pt x="1051" y="1147"/>
                    <a:pt x="1067" y="967"/>
                  </a:cubicBezTo>
                  <a:cubicBezTo>
                    <a:pt x="1469" y="967"/>
                    <a:pt x="1469" y="967"/>
                    <a:pt x="1469" y="967"/>
                  </a:cubicBezTo>
                  <a:cubicBezTo>
                    <a:pt x="1448" y="1363"/>
                    <a:pt x="1157" y="1596"/>
                    <a:pt x="766" y="1596"/>
                  </a:cubicBezTo>
                  <a:cubicBezTo>
                    <a:pt x="301" y="1596"/>
                    <a:pt x="0" y="1242"/>
                    <a:pt x="0" y="792"/>
                  </a:cubicBezTo>
                  <a:cubicBezTo>
                    <a:pt x="0" y="354"/>
                    <a:pt x="301" y="0"/>
                    <a:pt x="766" y="0"/>
                  </a:cubicBezTo>
                  <a:cubicBezTo>
                    <a:pt x="1099" y="0"/>
                    <a:pt x="1458" y="211"/>
                    <a:pt x="1469" y="581"/>
                  </a:cubicBezTo>
                  <a:lnTo>
                    <a:pt x="1067" y="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49E78484-930F-4892-994C-CB2379B7C5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9788" y="5581650"/>
              <a:ext cx="385763" cy="339725"/>
            </a:xfrm>
            <a:custGeom>
              <a:avLst/>
              <a:gdLst>
                <a:gd name="T0" fmla="*/ 2 w 243"/>
                <a:gd name="T1" fmla="*/ 0 h 214"/>
                <a:gd name="T2" fmla="*/ 85 w 243"/>
                <a:gd name="T3" fmla="*/ 0 h 214"/>
                <a:gd name="T4" fmla="*/ 122 w 243"/>
                <a:gd name="T5" fmla="*/ 142 h 214"/>
                <a:gd name="T6" fmla="*/ 123 w 243"/>
                <a:gd name="T7" fmla="*/ 142 h 214"/>
                <a:gd name="T8" fmla="*/ 159 w 243"/>
                <a:gd name="T9" fmla="*/ 0 h 214"/>
                <a:gd name="T10" fmla="*/ 243 w 243"/>
                <a:gd name="T11" fmla="*/ 0 h 214"/>
                <a:gd name="T12" fmla="*/ 243 w 243"/>
                <a:gd name="T13" fmla="*/ 214 h 214"/>
                <a:gd name="T14" fmla="*/ 189 w 243"/>
                <a:gd name="T15" fmla="*/ 214 h 214"/>
                <a:gd name="T16" fmla="*/ 189 w 243"/>
                <a:gd name="T17" fmla="*/ 52 h 214"/>
                <a:gd name="T18" fmla="*/ 188 w 243"/>
                <a:gd name="T19" fmla="*/ 52 h 214"/>
                <a:gd name="T20" fmla="*/ 143 w 243"/>
                <a:gd name="T21" fmla="*/ 214 h 214"/>
                <a:gd name="T22" fmla="*/ 99 w 243"/>
                <a:gd name="T23" fmla="*/ 214 h 214"/>
                <a:gd name="T24" fmla="*/ 54 w 243"/>
                <a:gd name="T25" fmla="*/ 52 h 214"/>
                <a:gd name="T26" fmla="*/ 53 w 243"/>
                <a:gd name="T27" fmla="*/ 52 h 214"/>
                <a:gd name="T28" fmla="*/ 53 w 243"/>
                <a:gd name="T29" fmla="*/ 214 h 214"/>
                <a:gd name="T30" fmla="*/ 0 w 243"/>
                <a:gd name="T31" fmla="*/ 214 h 214"/>
                <a:gd name="T32" fmla="*/ 0 w 243"/>
                <a:gd name="T33" fmla="*/ 0 h 214"/>
                <a:gd name="T34" fmla="*/ 2 w 243"/>
                <a:gd name="T3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3" h="214">
                  <a:moveTo>
                    <a:pt x="2" y="0"/>
                  </a:moveTo>
                  <a:lnTo>
                    <a:pt x="85" y="0"/>
                  </a:lnTo>
                  <a:lnTo>
                    <a:pt x="122" y="142"/>
                  </a:lnTo>
                  <a:lnTo>
                    <a:pt x="123" y="142"/>
                  </a:lnTo>
                  <a:lnTo>
                    <a:pt x="159" y="0"/>
                  </a:lnTo>
                  <a:lnTo>
                    <a:pt x="243" y="0"/>
                  </a:lnTo>
                  <a:lnTo>
                    <a:pt x="243" y="214"/>
                  </a:lnTo>
                  <a:lnTo>
                    <a:pt x="189" y="214"/>
                  </a:lnTo>
                  <a:lnTo>
                    <a:pt x="189" y="52"/>
                  </a:lnTo>
                  <a:lnTo>
                    <a:pt x="188" y="52"/>
                  </a:lnTo>
                  <a:lnTo>
                    <a:pt x="143" y="214"/>
                  </a:lnTo>
                  <a:lnTo>
                    <a:pt x="99" y="214"/>
                  </a:lnTo>
                  <a:lnTo>
                    <a:pt x="54" y="52"/>
                  </a:lnTo>
                  <a:lnTo>
                    <a:pt x="53" y="52"/>
                  </a:lnTo>
                  <a:lnTo>
                    <a:pt x="53" y="214"/>
                  </a:lnTo>
                  <a:lnTo>
                    <a:pt x="0" y="21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11B2243F-9B15-4EB8-9DA3-B426432FC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22375" y="5581650"/>
              <a:ext cx="347663" cy="339725"/>
            </a:xfrm>
            <a:custGeom>
              <a:avLst/>
              <a:gdLst>
                <a:gd name="T0" fmla="*/ 81 w 219"/>
                <a:gd name="T1" fmla="*/ 0 h 214"/>
                <a:gd name="T2" fmla="*/ 138 w 219"/>
                <a:gd name="T3" fmla="*/ 0 h 214"/>
                <a:gd name="T4" fmla="*/ 219 w 219"/>
                <a:gd name="T5" fmla="*/ 214 h 214"/>
                <a:gd name="T6" fmla="*/ 160 w 219"/>
                <a:gd name="T7" fmla="*/ 214 h 214"/>
                <a:gd name="T8" fmla="*/ 147 w 219"/>
                <a:gd name="T9" fmla="*/ 175 h 214"/>
                <a:gd name="T10" fmla="*/ 71 w 219"/>
                <a:gd name="T11" fmla="*/ 175 h 214"/>
                <a:gd name="T12" fmla="*/ 58 w 219"/>
                <a:gd name="T13" fmla="*/ 214 h 214"/>
                <a:gd name="T14" fmla="*/ 0 w 219"/>
                <a:gd name="T15" fmla="*/ 214 h 214"/>
                <a:gd name="T16" fmla="*/ 81 w 219"/>
                <a:gd name="T17" fmla="*/ 0 h 214"/>
                <a:gd name="T18" fmla="*/ 86 w 219"/>
                <a:gd name="T19" fmla="*/ 134 h 214"/>
                <a:gd name="T20" fmla="*/ 134 w 219"/>
                <a:gd name="T21" fmla="*/ 134 h 214"/>
                <a:gd name="T22" fmla="*/ 111 w 219"/>
                <a:gd name="T23" fmla="*/ 59 h 214"/>
                <a:gd name="T24" fmla="*/ 110 w 219"/>
                <a:gd name="T25" fmla="*/ 59 h 214"/>
                <a:gd name="T26" fmla="*/ 86 w 219"/>
                <a:gd name="T27" fmla="*/ 13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14">
                  <a:moveTo>
                    <a:pt x="81" y="0"/>
                  </a:moveTo>
                  <a:lnTo>
                    <a:pt x="138" y="0"/>
                  </a:lnTo>
                  <a:lnTo>
                    <a:pt x="219" y="214"/>
                  </a:lnTo>
                  <a:lnTo>
                    <a:pt x="160" y="214"/>
                  </a:lnTo>
                  <a:lnTo>
                    <a:pt x="147" y="175"/>
                  </a:lnTo>
                  <a:lnTo>
                    <a:pt x="71" y="175"/>
                  </a:lnTo>
                  <a:lnTo>
                    <a:pt x="58" y="214"/>
                  </a:lnTo>
                  <a:lnTo>
                    <a:pt x="0" y="214"/>
                  </a:lnTo>
                  <a:lnTo>
                    <a:pt x="81" y="0"/>
                  </a:lnTo>
                  <a:close/>
                  <a:moveTo>
                    <a:pt x="86" y="134"/>
                  </a:moveTo>
                  <a:lnTo>
                    <a:pt x="134" y="134"/>
                  </a:lnTo>
                  <a:lnTo>
                    <a:pt x="111" y="59"/>
                  </a:lnTo>
                  <a:lnTo>
                    <a:pt x="110" y="59"/>
                  </a:lnTo>
                  <a:lnTo>
                    <a:pt x="8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" name="Rectangle 8">
              <a:extLst>
                <a:ext uri="{FF2B5EF4-FFF2-40B4-BE49-F238E27FC236}">
                  <a16:creationId xmlns:a16="http://schemas.microsoft.com/office/drawing/2014/main" id="{3E83789B-73CD-4D6A-AA45-8A1AB4F9970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70038" y="5581650"/>
              <a:ext cx="88900" cy="3397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AAD2EE95-BEA2-4B50-AC3D-22EF2DB6FF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0213" y="5581650"/>
              <a:ext cx="249238" cy="341313"/>
            </a:xfrm>
            <a:custGeom>
              <a:avLst/>
              <a:gdLst>
                <a:gd name="T0" fmla="*/ 0 w 157"/>
                <a:gd name="T1" fmla="*/ 0 h 215"/>
                <a:gd name="T2" fmla="*/ 56 w 157"/>
                <a:gd name="T3" fmla="*/ 0 h 215"/>
                <a:gd name="T4" fmla="*/ 56 w 157"/>
                <a:gd name="T5" fmla="*/ 167 h 215"/>
                <a:gd name="T6" fmla="*/ 157 w 157"/>
                <a:gd name="T7" fmla="*/ 167 h 215"/>
                <a:gd name="T8" fmla="*/ 157 w 157"/>
                <a:gd name="T9" fmla="*/ 215 h 215"/>
                <a:gd name="T10" fmla="*/ 0 w 157"/>
                <a:gd name="T11" fmla="*/ 215 h 215"/>
                <a:gd name="T12" fmla="*/ 0 w 157"/>
                <a:gd name="T1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215">
                  <a:moveTo>
                    <a:pt x="0" y="0"/>
                  </a:moveTo>
                  <a:lnTo>
                    <a:pt x="56" y="0"/>
                  </a:lnTo>
                  <a:lnTo>
                    <a:pt x="56" y="167"/>
                  </a:lnTo>
                  <a:lnTo>
                    <a:pt x="157" y="167"/>
                  </a:lnTo>
                  <a:lnTo>
                    <a:pt x="157" y="215"/>
                  </a:lnTo>
                  <a:lnTo>
                    <a:pt x="0" y="2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B3EF3C97-452C-4A82-9132-2DB5966C9E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3313" y="5075238"/>
              <a:ext cx="133350" cy="74613"/>
            </a:xfrm>
            <a:custGeom>
              <a:avLst/>
              <a:gdLst>
                <a:gd name="T0" fmla="*/ 402 w 402"/>
                <a:gd name="T1" fmla="*/ 180 h 228"/>
                <a:gd name="T2" fmla="*/ 402 w 402"/>
                <a:gd name="T3" fmla="*/ 0 h 228"/>
                <a:gd name="T4" fmla="*/ 0 w 402"/>
                <a:gd name="T5" fmla="*/ 0 h 228"/>
                <a:gd name="T6" fmla="*/ 0 w 402"/>
                <a:gd name="T7" fmla="*/ 228 h 228"/>
                <a:gd name="T8" fmla="*/ 402 w 402"/>
                <a:gd name="T9" fmla="*/ 18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28">
                  <a:moveTo>
                    <a:pt x="402" y="18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0" y="189"/>
                    <a:pt x="266" y="172"/>
                    <a:pt x="402" y="18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3BC4318F-74B6-4923-AA32-AFE06371B6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79475" y="5180013"/>
              <a:ext cx="358775" cy="415925"/>
            </a:xfrm>
            <a:custGeom>
              <a:avLst/>
              <a:gdLst>
                <a:gd name="T0" fmla="*/ 671 w 1078"/>
                <a:gd name="T1" fmla="*/ 709 h 1253"/>
                <a:gd name="T2" fmla="*/ 528 w 1078"/>
                <a:gd name="T3" fmla="*/ 909 h 1253"/>
                <a:gd name="T4" fmla="*/ 375 w 1078"/>
                <a:gd name="T5" fmla="*/ 751 h 1253"/>
                <a:gd name="T6" fmla="*/ 375 w 1078"/>
                <a:gd name="T7" fmla="*/ 608 h 1253"/>
                <a:gd name="T8" fmla="*/ 0 w 1078"/>
                <a:gd name="T9" fmla="*/ 608 h 1253"/>
                <a:gd name="T10" fmla="*/ 0 w 1078"/>
                <a:gd name="T11" fmla="*/ 677 h 1253"/>
                <a:gd name="T12" fmla="*/ 539 w 1078"/>
                <a:gd name="T13" fmla="*/ 1253 h 1253"/>
                <a:gd name="T14" fmla="*/ 1078 w 1078"/>
                <a:gd name="T15" fmla="*/ 735 h 1253"/>
                <a:gd name="T16" fmla="*/ 1078 w 1078"/>
                <a:gd name="T17" fmla="*/ 0 h 1253"/>
                <a:gd name="T18" fmla="*/ 676 w 1078"/>
                <a:gd name="T19" fmla="*/ 180 h 1253"/>
                <a:gd name="T20" fmla="*/ 676 w 1078"/>
                <a:gd name="T21" fmla="*/ 709 h 1253"/>
                <a:gd name="T22" fmla="*/ 671 w 1078"/>
                <a:gd name="T23" fmla="*/ 709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8" h="1253">
                  <a:moveTo>
                    <a:pt x="671" y="709"/>
                  </a:moveTo>
                  <a:cubicBezTo>
                    <a:pt x="671" y="857"/>
                    <a:pt x="618" y="909"/>
                    <a:pt x="528" y="909"/>
                  </a:cubicBezTo>
                  <a:cubicBezTo>
                    <a:pt x="428" y="909"/>
                    <a:pt x="375" y="851"/>
                    <a:pt x="375" y="751"/>
                  </a:cubicBezTo>
                  <a:cubicBezTo>
                    <a:pt x="375" y="608"/>
                    <a:pt x="375" y="608"/>
                    <a:pt x="375" y="608"/>
                  </a:cubicBezTo>
                  <a:cubicBezTo>
                    <a:pt x="0" y="608"/>
                    <a:pt x="0" y="608"/>
                    <a:pt x="0" y="608"/>
                  </a:cubicBezTo>
                  <a:cubicBezTo>
                    <a:pt x="0" y="677"/>
                    <a:pt x="0" y="677"/>
                    <a:pt x="0" y="677"/>
                  </a:cubicBezTo>
                  <a:cubicBezTo>
                    <a:pt x="0" y="1021"/>
                    <a:pt x="132" y="1253"/>
                    <a:pt x="539" y="1253"/>
                  </a:cubicBezTo>
                  <a:cubicBezTo>
                    <a:pt x="898" y="1253"/>
                    <a:pt x="1078" y="1079"/>
                    <a:pt x="1078" y="735"/>
                  </a:cubicBezTo>
                  <a:cubicBezTo>
                    <a:pt x="1078" y="0"/>
                    <a:pt x="1078" y="0"/>
                    <a:pt x="1078" y="0"/>
                  </a:cubicBezTo>
                  <a:cubicBezTo>
                    <a:pt x="930" y="22"/>
                    <a:pt x="791" y="84"/>
                    <a:pt x="676" y="180"/>
                  </a:cubicBezTo>
                  <a:cubicBezTo>
                    <a:pt x="676" y="709"/>
                    <a:pt x="676" y="709"/>
                    <a:pt x="676" y="709"/>
                  </a:cubicBezTo>
                  <a:lnTo>
                    <a:pt x="671" y="7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D4959FE8-16AB-4E74-83FD-006DFDE792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075238"/>
              <a:ext cx="133350" cy="112713"/>
            </a:xfrm>
            <a:custGeom>
              <a:avLst/>
              <a:gdLst>
                <a:gd name="T0" fmla="*/ 401 w 401"/>
                <a:gd name="T1" fmla="*/ 0 h 344"/>
                <a:gd name="T2" fmla="*/ 0 w 401"/>
                <a:gd name="T3" fmla="*/ 0 h 344"/>
                <a:gd name="T4" fmla="*/ 0 w 401"/>
                <a:gd name="T5" fmla="*/ 191 h 344"/>
                <a:gd name="T6" fmla="*/ 401 w 401"/>
                <a:gd name="T7" fmla="*/ 344 h 344"/>
                <a:gd name="T8" fmla="*/ 401 w 401"/>
                <a:gd name="T9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344">
                  <a:moveTo>
                    <a:pt x="40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44" y="210"/>
                    <a:pt x="281" y="263"/>
                    <a:pt x="401" y="344"/>
                  </a:cubicBezTo>
                  <a:lnTo>
                    <a:pt x="4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AEB1BB25-B31F-4BFD-AE3B-2F323C8A12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172075"/>
              <a:ext cx="133350" cy="412750"/>
            </a:xfrm>
            <a:custGeom>
              <a:avLst/>
              <a:gdLst>
                <a:gd name="T0" fmla="*/ 0 w 401"/>
                <a:gd name="T1" fmla="*/ 12 h 1243"/>
                <a:gd name="T2" fmla="*/ 0 w 401"/>
                <a:gd name="T3" fmla="*/ 1243 h 1243"/>
                <a:gd name="T4" fmla="*/ 401 w 401"/>
                <a:gd name="T5" fmla="*/ 1243 h 1243"/>
                <a:gd name="T6" fmla="*/ 401 w 401"/>
                <a:gd name="T7" fmla="*/ 70 h 1243"/>
                <a:gd name="T8" fmla="*/ 0 w 401"/>
                <a:gd name="T9" fmla="*/ 12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1243">
                  <a:moveTo>
                    <a:pt x="0" y="12"/>
                  </a:moveTo>
                  <a:cubicBezTo>
                    <a:pt x="0" y="1243"/>
                    <a:pt x="0" y="1243"/>
                    <a:pt x="0" y="1243"/>
                  </a:cubicBezTo>
                  <a:cubicBezTo>
                    <a:pt x="401" y="1243"/>
                    <a:pt x="401" y="1243"/>
                    <a:pt x="401" y="1243"/>
                  </a:cubicBezTo>
                  <a:cubicBezTo>
                    <a:pt x="401" y="70"/>
                    <a:pt x="401" y="70"/>
                    <a:pt x="401" y="70"/>
                  </a:cubicBezTo>
                  <a:cubicBezTo>
                    <a:pt x="274" y="20"/>
                    <a:pt x="136" y="0"/>
                    <a:pt x="0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8E5913D2-281E-43B8-8107-E5DC594788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125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4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69 w 89"/>
                <a:gd name="T15" fmla="*/ 79 h 79"/>
                <a:gd name="T16" fmla="*/ 69 w 89"/>
                <a:gd name="T17" fmla="*/ 19 h 79"/>
                <a:gd name="T18" fmla="*/ 69 w 89"/>
                <a:gd name="T19" fmla="*/ 19 h 79"/>
                <a:gd name="T20" fmla="*/ 52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ABF11DCD-D538-4FF8-8299-E99667BA5B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6763" y="6127750"/>
              <a:ext cx="93663" cy="96838"/>
            </a:xfrm>
            <a:custGeom>
              <a:avLst/>
              <a:gdLst>
                <a:gd name="T0" fmla="*/ 11 w 281"/>
                <a:gd name="T1" fmla="*/ 92 h 291"/>
                <a:gd name="T2" fmla="*/ 54 w 281"/>
                <a:gd name="T3" fmla="*/ 19 h 291"/>
                <a:gd name="T4" fmla="*/ 141 w 281"/>
                <a:gd name="T5" fmla="*/ 0 h 291"/>
                <a:gd name="T6" fmla="*/ 270 w 281"/>
                <a:gd name="T7" fmla="*/ 92 h 291"/>
                <a:gd name="T8" fmla="*/ 270 w 281"/>
                <a:gd name="T9" fmla="*/ 213 h 291"/>
                <a:gd name="T10" fmla="*/ 281 w 281"/>
                <a:gd name="T11" fmla="*/ 283 h 291"/>
                <a:gd name="T12" fmla="*/ 190 w 281"/>
                <a:gd name="T13" fmla="*/ 283 h 291"/>
                <a:gd name="T14" fmla="*/ 184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0 w 281"/>
                <a:gd name="T21" fmla="*/ 112 h 291"/>
                <a:gd name="T22" fmla="*/ 184 w 281"/>
                <a:gd name="T23" fmla="*/ 87 h 291"/>
                <a:gd name="T24" fmla="*/ 140 w 281"/>
                <a:gd name="T25" fmla="*/ 58 h 291"/>
                <a:gd name="T26" fmla="*/ 95 w 281"/>
                <a:gd name="T27" fmla="*/ 92 h 291"/>
                <a:gd name="T28" fmla="*/ 11 w 281"/>
                <a:gd name="T29" fmla="*/ 92 h 291"/>
                <a:gd name="T30" fmla="*/ 128 w 281"/>
                <a:gd name="T31" fmla="*/ 235 h 291"/>
                <a:gd name="T32" fmla="*/ 183 w 281"/>
                <a:gd name="T33" fmla="*/ 154 h 291"/>
                <a:gd name="T34" fmla="*/ 127 w 281"/>
                <a:gd name="T35" fmla="*/ 169 h 291"/>
                <a:gd name="T36" fmla="*/ 90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1" y="92"/>
                  </a:moveTo>
                  <a:cubicBezTo>
                    <a:pt x="12" y="56"/>
                    <a:pt x="29" y="33"/>
                    <a:pt x="54" y="19"/>
                  </a:cubicBezTo>
                  <a:cubicBezTo>
                    <a:pt x="78" y="5"/>
                    <a:pt x="110" y="0"/>
                    <a:pt x="141" y="0"/>
                  </a:cubicBezTo>
                  <a:cubicBezTo>
                    <a:pt x="207" y="0"/>
                    <a:pt x="270" y="14"/>
                    <a:pt x="270" y="92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70" y="236"/>
                    <a:pt x="270" y="261"/>
                    <a:pt x="281" y="283"/>
                  </a:cubicBezTo>
                  <a:cubicBezTo>
                    <a:pt x="190" y="283"/>
                    <a:pt x="190" y="283"/>
                    <a:pt x="190" y="283"/>
                  </a:cubicBezTo>
                  <a:cubicBezTo>
                    <a:pt x="187" y="275"/>
                    <a:pt x="186" y="266"/>
                    <a:pt x="184" y="257"/>
                  </a:cubicBezTo>
                  <a:cubicBezTo>
                    <a:pt x="161" y="282"/>
                    <a:pt x="127" y="291"/>
                    <a:pt x="94" y="291"/>
                  </a:cubicBezTo>
                  <a:cubicBezTo>
                    <a:pt x="41" y="291"/>
                    <a:pt x="0" y="265"/>
                    <a:pt x="0" y="208"/>
                  </a:cubicBezTo>
                  <a:cubicBezTo>
                    <a:pt x="0" y="118"/>
                    <a:pt x="97" y="125"/>
                    <a:pt x="160" y="112"/>
                  </a:cubicBezTo>
                  <a:cubicBezTo>
                    <a:pt x="175" y="109"/>
                    <a:pt x="184" y="104"/>
                    <a:pt x="184" y="87"/>
                  </a:cubicBezTo>
                  <a:cubicBezTo>
                    <a:pt x="184" y="66"/>
                    <a:pt x="159" y="58"/>
                    <a:pt x="140" y="58"/>
                  </a:cubicBezTo>
                  <a:cubicBezTo>
                    <a:pt x="115" y="58"/>
                    <a:pt x="99" y="69"/>
                    <a:pt x="95" y="92"/>
                  </a:cubicBezTo>
                  <a:lnTo>
                    <a:pt x="11" y="92"/>
                  </a:lnTo>
                  <a:close/>
                  <a:moveTo>
                    <a:pt x="128" y="235"/>
                  </a:moveTo>
                  <a:cubicBezTo>
                    <a:pt x="171" y="235"/>
                    <a:pt x="185" y="211"/>
                    <a:pt x="183" y="154"/>
                  </a:cubicBezTo>
                  <a:cubicBezTo>
                    <a:pt x="170" y="162"/>
                    <a:pt x="147" y="164"/>
                    <a:pt x="127" y="169"/>
                  </a:cubicBezTo>
                  <a:cubicBezTo>
                    <a:pt x="107" y="174"/>
                    <a:pt x="90" y="182"/>
                    <a:pt x="90" y="204"/>
                  </a:cubicBezTo>
                  <a:cubicBezTo>
                    <a:pt x="90" y="226"/>
                    <a:pt x="107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50EBE661-D695-49BB-9FE7-B3784E142C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8363" y="6096000"/>
              <a:ext cx="28575" cy="125413"/>
            </a:xfrm>
            <a:custGeom>
              <a:avLst/>
              <a:gdLst>
                <a:gd name="T0" fmla="*/ 18 w 18"/>
                <a:gd name="T1" fmla="*/ 14 h 79"/>
                <a:gd name="T2" fmla="*/ 0 w 18"/>
                <a:gd name="T3" fmla="*/ 14 h 79"/>
                <a:gd name="T4" fmla="*/ 0 w 18"/>
                <a:gd name="T5" fmla="*/ 0 h 79"/>
                <a:gd name="T6" fmla="*/ 18 w 18"/>
                <a:gd name="T7" fmla="*/ 0 h 79"/>
                <a:gd name="T8" fmla="*/ 18 w 18"/>
                <a:gd name="T9" fmla="*/ 14 h 79"/>
                <a:gd name="T10" fmla="*/ 0 w 18"/>
                <a:gd name="T11" fmla="*/ 22 h 79"/>
                <a:gd name="T12" fmla="*/ 18 w 18"/>
                <a:gd name="T13" fmla="*/ 22 h 79"/>
                <a:gd name="T14" fmla="*/ 18 w 18"/>
                <a:gd name="T15" fmla="*/ 79 h 79"/>
                <a:gd name="T16" fmla="*/ 0 w 18"/>
                <a:gd name="T17" fmla="*/ 79 h 79"/>
                <a:gd name="T18" fmla="*/ 0 w 18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9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0" y="22"/>
                  </a:moveTo>
                  <a:lnTo>
                    <a:pt x="18" y="22"/>
                  </a:lnTo>
                  <a:lnTo>
                    <a:pt x="18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" name="Rectangle 17">
              <a:extLst>
                <a:ext uri="{FF2B5EF4-FFF2-40B4-BE49-F238E27FC236}">
                  <a16:creationId xmlns:a16="http://schemas.microsoft.com/office/drawing/2014/main" id="{237CABB1-6BC0-43AF-BC96-6B8CC3C01D9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09638" y="6096000"/>
              <a:ext cx="30163" cy="1254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E75FB1EB-B5B0-4EAF-954D-643BA6BA93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00125" y="6096000"/>
              <a:ext cx="139700" cy="125413"/>
            </a:xfrm>
            <a:custGeom>
              <a:avLst/>
              <a:gdLst>
                <a:gd name="T0" fmla="*/ 0 w 88"/>
                <a:gd name="T1" fmla="*/ 0 h 79"/>
                <a:gd name="T2" fmla="*/ 30 w 88"/>
                <a:gd name="T3" fmla="*/ 0 h 79"/>
                <a:gd name="T4" fmla="*/ 44 w 88"/>
                <a:gd name="T5" fmla="*/ 53 h 79"/>
                <a:gd name="T6" fmla="*/ 44 w 88"/>
                <a:gd name="T7" fmla="*/ 53 h 79"/>
                <a:gd name="T8" fmla="*/ 58 w 88"/>
                <a:gd name="T9" fmla="*/ 0 h 79"/>
                <a:gd name="T10" fmla="*/ 88 w 88"/>
                <a:gd name="T11" fmla="*/ 0 h 79"/>
                <a:gd name="T12" fmla="*/ 88 w 88"/>
                <a:gd name="T13" fmla="*/ 79 h 79"/>
                <a:gd name="T14" fmla="*/ 69 w 88"/>
                <a:gd name="T15" fmla="*/ 79 h 79"/>
                <a:gd name="T16" fmla="*/ 69 w 88"/>
                <a:gd name="T17" fmla="*/ 19 h 79"/>
                <a:gd name="T18" fmla="*/ 69 w 88"/>
                <a:gd name="T19" fmla="*/ 19 h 79"/>
                <a:gd name="T20" fmla="*/ 52 w 88"/>
                <a:gd name="T21" fmla="*/ 79 h 79"/>
                <a:gd name="T22" fmla="*/ 36 w 88"/>
                <a:gd name="T23" fmla="*/ 79 h 79"/>
                <a:gd name="T24" fmla="*/ 20 w 88"/>
                <a:gd name="T25" fmla="*/ 19 h 79"/>
                <a:gd name="T26" fmla="*/ 19 w 88"/>
                <a:gd name="T27" fmla="*/ 19 h 79"/>
                <a:gd name="T28" fmla="*/ 19 w 88"/>
                <a:gd name="T29" fmla="*/ 79 h 79"/>
                <a:gd name="T30" fmla="*/ 0 w 88"/>
                <a:gd name="T31" fmla="*/ 79 h 79"/>
                <a:gd name="T32" fmla="*/ 0 w 88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79">
                  <a:moveTo>
                    <a:pt x="0" y="0"/>
                  </a:moveTo>
                  <a:lnTo>
                    <a:pt x="30" y="0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58" y="0"/>
                  </a:lnTo>
                  <a:lnTo>
                    <a:pt x="88" y="0"/>
                  </a:lnTo>
                  <a:lnTo>
                    <a:pt x="88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6" y="79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B8637A86-FB13-4460-9927-03C903DF74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763" y="6127750"/>
              <a:ext cx="100013" cy="96838"/>
            </a:xfrm>
            <a:custGeom>
              <a:avLst/>
              <a:gdLst>
                <a:gd name="T0" fmla="*/ 90 w 297"/>
                <a:gd name="T1" fmla="*/ 167 h 291"/>
                <a:gd name="T2" fmla="*/ 152 w 297"/>
                <a:gd name="T3" fmla="*/ 230 h 291"/>
                <a:gd name="T4" fmla="*/ 203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2 w 297"/>
                <a:gd name="T15" fmla="*/ 167 h 291"/>
                <a:gd name="T16" fmla="*/ 90 w 297"/>
                <a:gd name="T17" fmla="*/ 167 h 291"/>
                <a:gd name="T18" fmla="*/ 202 w 297"/>
                <a:gd name="T19" fmla="*/ 117 h 291"/>
                <a:gd name="T20" fmla="*/ 149 w 297"/>
                <a:gd name="T21" fmla="*/ 61 h 291"/>
                <a:gd name="T22" fmla="*/ 90 w 297"/>
                <a:gd name="T23" fmla="*/ 117 h 291"/>
                <a:gd name="T24" fmla="*/ 202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0" y="167"/>
                  </a:moveTo>
                  <a:cubicBezTo>
                    <a:pt x="92" y="205"/>
                    <a:pt x="113" y="230"/>
                    <a:pt x="152" y="230"/>
                  </a:cubicBezTo>
                  <a:cubicBezTo>
                    <a:pt x="173" y="230"/>
                    <a:pt x="195" y="220"/>
                    <a:pt x="203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1" y="264"/>
                    <a:pt x="212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7" y="0"/>
                    <a:pt x="149" y="0"/>
                  </a:cubicBezTo>
                  <a:cubicBezTo>
                    <a:pt x="247" y="0"/>
                    <a:pt x="297" y="74"/>
                    <a:pt x="292" y="167"/>
                  </a:cubicBezTo>
                  <a:lnTo>
                    <a:pt x="90" y="167"/>
                  </a:lnTo>
                  <a:close/>
                  <a:moveTo>
                    <a:pt x="202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5" y="83"/>
                    <a:pt x="90" y="117"/>
                  </a:cubicBezTo>
                  <a:lnTo>
                    <a:pt x="202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0280C907-1F64-474A-B8AF-0FD8A79262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52538" y="6096000"/>
              <a:ext cx="93663" cy="128588"/>
            </a:xfrm>
            <a:custGeom>
              <a:avLst/>
              <a:gdLst>
                <a:gd name="T0" fmla="*/ 286 w 286"/>
                <a:gd name="T1" fmla="*/ 379 h 387"/>
                <a:gd name="T2" fmla="*/ 200 w 286"/>
                <a:gd name="T3" fmla="*/ 379 h 387"/>
                <a:gd name="T4" fmla="*/ 200 w 286"/>
                <a:gd name="T5" fmla="*/ 347 h 387"/>
                <a:gd name="T6" fmla="*/ 199 w 286"/>
                <a:gd name="T7" fmla="*/ 347 h 387"/>
                <a:gd name="T8" fmla="*/ 123 w 286"/>
                <a:gd name="T9" fmla="*/ 387 h 387"/>
                <a:gd name="T10" fmla="*/ 0 w 286"/>
                <a:gd name="T11" fmla="*/ 235 h 387"/>
                <a:gd name="T12" fmla="*/ 116 w 286"/>
                <a:gd name="T13" fmla="*/ 96 h 387"/>
                <a:gd name="T14" fmla="*/ 195 w 286"/>
                <a:gd name="T15" fmla="*/ 133 h 387"/>
                <a:gd name="T16" fmla="*/ 196 w 286"/>
                <a:gd name="T17" fmla="*/ 133 h 387"/>
                <a:gd name="T18" fmla="*/ 196 w 286"/>
                <a:gd name="T19" fmla="*/ 0 h 387"/>
                <a:gd name="T20" fmla="*/ 286 w 286"/>
                <a:gd name="T21" fmla="*/ 0 h 387"/>
                <a:gd name="T22" fmla="*/ 286 w 286"/>
                <a:gd name="T23" fmla="*/ 379 h 387"/>
                <a:gd name="T24" fmla="*/ 90 w 286"/>
                <a:gd name="T25" fmla="*/ 238 h 387"/>
                <a:gd name="T26" fmla="*/ 146 w 286"/>
                <a:gd name="T27" fmla="*/ 318 h 387"/>
                <a:gd name="T28" fmla="*/ 199 w 286"/>
                <a:gd name="T29" fmla="*/ 241 h 387"/>
                <a:gd name="T30" fmla="*/ 146 w 286"/>
                <a:gd name="T31" fmla="*/ 165 h 387"/>
                <a:gd name="T32" fmla="*/ 90 w 286"/>
                <a:gd name="T33" fmla="*/ 23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6" h="387">
                  <a:moveTo>
                    <a:pt x="286" y="379"/>
                  </a:moveTo>
                  <a:cubicBezTo>
                    <a:pt x="200" y="379"/>
                    <a:pt x="200" y="379"/>
                    <a:pt x="200" y="379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199" y="347"/>
                    <a:pt x="199" y="347"/>
                    <a:pt x="199" y="347"/>
                  </a:cubicBezTo>
                  <a:cubicBezTo>
                    <a:pt x="182" y="373"/>
                    <a:pt x="155" y="387"/>
                    <a:pt x="123" y="387"/>
                  </a:cubicBezTo>
                  <a:cubicBezTo>
                    <a:pt x="37" y="387"/>
                    <a:pt x="0" y="313"/>
                    <a:pt x="0" y="235"/>
                  </a:cubicBezTo>
                  <a:cubicBezTo>
                    <a:pt x="0" y="164"/>
                    <a:pt x="38" y="96"/>
                    <a:pt x="116" y="96"/>
                  </a:cubicBezTo>
                  <a:cubicBezTo>
                    <a:pt x="150" y="96"/>
                    <a:pt x="176" y="108"/>
                    <a:pt x="195" y="133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86" y="0"/>
                    <a:pt x="286" y="0"/>
                    <a:pt x="286" y="0"/>
                  </a:cubicBezTo>
                  <a:lnTo>
                    <a:pt x="286" y="379"/>
                  </a:lnTo>
                  <a:close/>
                  <a:moveTo>
                    <a:pt x="90" y="238"/>
                  </a:moveTo>
                  <a:cubicBezTo>
                    <a:pt x="90" y="276"/>
                    <a:pt x="104" y="318"/>
                    <a:pt x="146" y="318"/>
                  </a:cubicBezTo>
                  <a:cubicBezTo>
                    <a:pt x="190" y="318"/>
                    <a:pt x="199" y="276"/>
                    <a:pt x="199" y="241"/>
                  </a:cubicBezTo>
                  <a:cubicBezTo>
                    <a:pt x="199" y="201"/>
                    <a:pt x="185" y="165"/>
                    <a:pt x="146" y="165"/>
                  </a:cubicBezTo>
                  <a:cubicBezTo>
                    <a:pt x="104" y="165"/>
                    <a:pt x="90" y="203"/>
                    <a:pt x="90" y="2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4A485304-C93C-4073-8D44-F80ADC736F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573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CB945C56-4554-4683-8637-CFC30E6489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93825" y="6127750"/>
              <a:ext cx="93663" cy="96838"/>
            </a:xfrm>
            <a:custGeom>
              <a:avLst/>
              <a:gdLst>
                <a:gd name="T0" fmla="*/ 12 w 281"/>
                <a:gd name="T1" fmla="*/ 92 h 291"/>
                <a:gd name="T2" fmla="*/ 55 w 281"/>
                <a:gd name="T3" fmla="*/ 19 h 291"/>
                <a:gd name="T4" fmla="*/ 142 w 281"/>
                <a:gd name="T5" fmla="*/ 0 h 291"/>
                <a:gd name="T6" fmla="*/ 271 w 281"/>
                <a:gd name="T7" fmla="*/ 92 h 291"/>
                <a:gd name="T8" fmla="*/ 271 w 281"/>
                <a:gd name="T9" fmla="*/ 213 h 291"/>
                <a:gd name="T10" fmla="*/ 281 w 281"/>
                <a:gd name="T11" fmla="*/ 283 h 291"/>
                <a:gd name="T12" fmla="*/ 191 w 281"/>
                <a:gd name="T13" fmla="*/ 283 h 291"/>
                <a:gd name="T14" fmla="*/ 185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1 w 281"/>
                <a:gd name="T21" fmla="*/ 112 h 291"/>
                <a:gd name="T22" fmla="*/ 185 w 281"/>
                <a:gd name="T23" fmla="*/ 87 h 291"/>
                <a:gd name="T24" fmla="*/ 141 w 281"/>
                <a:gd name="T25" fmla="*/ 58 h 291"/>
                <a:gd name="T26" fmla="*/ 96 w 281"/>
                <a:gd name="T27" fmla="*/ 92 h 291"/>
                <a:gd name="T28" fmla="*/ 12 w 281"/>
                <a:gd name="T29" fmla="*/ 92 h 291"/>
                <a:gd name="T30" fmla="*/ 128 w 281"/>
                <a:gd name="T31" fmla="*/ 235 h 291"/>
                <a:gd name="T32" fmla="*/ 184 w 281"/>
                <a:gd name="T33" fmla="*/ 154 h 291"/>
                <a:gd name="T34" fmla="*/ 128 w 281"/>
                <a:gd name="T35" fmla="*/ 169 h 291"/>
                <a:gd name="T36" fmla="*/ 91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2" y="92"/>
                  </a:moveTo>
                  <a:cubicBezTo>
                    <a:pt x="13" y="56"/>
                    <a:pt x="30" y="33"/>
                    <a:pt x="55" y="19"/>
                  </a:cubicBezTo>
                  <a:cubicBezTo>
                    <a:pt x="79" y="5"/>
                    <a:pt x="111" y="0"/>
                    <a:pt x="142" y="0"/>
                  </a:cubicBezTo>
                  <a:cubicBezTo>
                    <a:pt x="208" y="0"/>
                    <a:pt x="271" y="14"/>
                    <a:pt x="271" y="92"/>
                  </a:cubicBezTo>
                  <a:cubicBezTo>
                    <a:pt x="271" y="213"/>
                    <a:pt x="271" y="213"/>
                    <a:pt x="271" y="213"/>
                  </a:cubicBezTo>
                  <a:cubicBezTo>
                    <a:pt x="271" y="236"/>
                    <a:pt x="271" y="261"/>
                    <a:pt x="281" y="283"/>
                  </a:cubicBezTo>
                  <a:cubicBezTo>
                    <a:pt x="191" y="283"/>
                    <a:pt x="191" y="283"/>
                    <a:pt x="191" y="283"/>
                  </a:cubicBezTo>
                  <a:cubicBezTo>
                    <a:pt x="187" y="275"/>
                    <a:pt x="186" y="266"/>
                    <a:pt x="185" y="257"/>
                  </a:cubicBezTo>
                  <a:cubicBezTo>
                    <a:pt x="162" y="282"/>
                    <a:pt x="127" y="291"/>
                    <a:pt x="94" y="291"/>
                  </a:cubicBezTo>
                  <a:cubicBezTo>
                    <a:pt x="42" y="291"/>
                    <a:pt x="0" y="265"/>
                    <a:pt x="0" y="208"/>
                  </a:cubicBezTo>
                  <a:cubicBezTo>
                    <a:pt x="0" y="118"/>
                    <a:pt x="98" y="125"/>
                    <a:pt x="161" y="112"/>
                  </a:cubicBezTo>
                  <a:cubicBezTo>
                    <a:pt x="176" y="109"/>
                    <a:pt x="185" y="104"/>
                    <a:pt x="185" y="87"/>
                  </a:cubicBezTo>
                  <a:cubicBezTo>
                    <a:pt x="185" y="66"/>
                    <a:pt x="160" y="58"/>
                    <a:pt x="141" y="58"/>
                  </a:cubicBezTo>
                  <a:cubicBezTo>
                    <a:pt x="116" y="58"/>
                    <a:pt x="100" y="69"/>
                    <a:pt x="96" y="92"/>
                  </a:cubicBezTo>
                  <a:lnTo>
                    <a:pt x="12" y="92"/>
                  </a:lnTo>
                  <a:close/>
                  <a:moveTo>
                    <a:pt x="128" y="235"/>
                  </a:moveTo>
                  <a:cubicBezTo>
                    <a:pt x="172" y="235"/>
                    <a:pt x="186" y="211"/>
                    <a:pt x="184" y="154"/>
                  </a:cubicBezTo>
                  <a:cubicBezTo>
                    <a:pt x="171" y="162"/>
                    <a:pt x="148" y="164"/>
                    <a:pt x="128" y="169"/>
                  </a:cubicBezTo>
                  <a:cubicBezTo>
                    <a:pt x="108" y="174"/>
                    <a:pt x="91" y="182"/>
                    <a:pt x="91" y="204"/>
                  </a:cubicBezTo>
                  <a:cubicBezTo>
                    <a:pt x="91" y="226"/>
                    <a:pt x="108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D0D64558-33D7-4E8C-8B58-17F750C1DD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38288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5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70 w 89"/>
                <a:gd name="T15" fmla="*/ 79 h 79"/>
                <a:gd name="T16" fmla="*/ 70 w 89"/>
                <a:gd name="T17" fmla="*/ 19 h 79"/>
                <a:gd name="T18" fmla="*/ 69 w 89"/>
                <a:gd name="T19" fmla="*/ 19 h 79"/>
                <a:gd name="T20" fmla="*/ 53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70" y="79"/>
                  </a:lnTo>
                  <a:lnTo>
                    <a:pt x="70" y="19"/>
                  </a:lnTo>
                  <a:lnTo>
                    <a:pt x="69" y="19"/>
                  </a:lnTo>
                  <a:lnTo>
                    <a:pt x="53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F02D34C0-AE0D-4044-A66E-673B3D590B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87513" y="6127750"/>
              <a:ext cx="98425" cy="96838"/>
            </a:xfrm>
            <a:custGeom>
              <a:avLst/>
              <a:gdLst>
                <a:gd name="T0" fmla="*/ 91 w 297"/>
                <a:gd name="T1" fmla="*/ 167 h 291"/>
                <a:gd name="T2" fmla="*/ 152 w 297"/>
                <a:gd name="T3" fmla="*/ 230 h 291"/>
                <a:gd name="T4" fmla="*/ 204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3 w 297"/>
                <a:gd name="T15" fmla="*/ 167 h 291"/>
                <a:gd name="T16" fmla="*/ 91 w 297"/>
                <a:gd name="T17" fmla="*/ 167 h 291"/>
                <a:gd name="T18" fmla="*/ 203 w 297"/>
                <a:gd name="T19" fmla="*/ 117 h 291"/>
                <a:gd name="T20" fmla="*/ 149 w 297"/>
                <a:gd name="T21" fmla="*/ 61 h 291"/>
                <a:gd name="T22" fmla="*/ 91 w 297"/>
                <a:gd name="T23" fmla="*/ 117 h 291"/>
                <a:gd name="T24" fmla="*/ 203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1" y="167"/>
                  </a:moveTo>
                  <a:cubicBezTo>
                    <a:pt x="92" y="205"/>
                    <a:pt x="114" y="230"/>
                    <a:pt x="152" y="230"/>
                  </a:cubicBezTo>
                  <a:cubicBezTo>
                    <a:pt x="174" y="230"/>
                    <a:pt x="195" y="220"/>
                    <a:pt x="204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2" y="264"/>
                    <a:pt x="213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8" y="0"/>
                    <a:pt x="149" y="0"/>
                  </a:cubicBezTo>
                  <a:cubicBezTo>
                    <a:pt x="248" y="0"/>
                    <a:pt x="297" y="74"/>
                    <a:pt x="293" y="167"/>
                  </a:cubicBezTo>
                  <a:lnTo>
                    <a:pt x="91" y="167"/>
                  </a:lnTo>
                  <a:close/>
                  <a:moveTo>
                    <a:pt x="203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6" y="83"/>
                    <a:pt x="91" y="117"/>
                  </a:cubicBezTo>
                  <a:lnTo>
                    <a:pt x="203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" name="Freeform 25">
              <a:extLst>
                <a:ext uri="{FF2B5EF4-FFF2-40B4-BE49-F238E27FC236}">
                  <a16:creationId xmlns:a16="http://schemas.microsoft.com/office/drawing/2014/main" id="{FD1D8BD6-9384-4AF7-996C-3FD339E247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4350" y="6102350"/>
              <a:ext cx="63500" cy="120650"/>
            </a:xfrm>
            <a:custGeom>
              <a:avLst/>
              <a:gdLst>
                <a:gd name="T0" fmla="*/ 192 w 192"/>
                <a:gd name="T1" fmla="*/ 142 h 362"/>
                <a:gd name="T2" fmla="*/ 136 w 192"/>
                <a:gd name="T3" fmla="*/ 142 h 362"/>
                <a:gd name="T4" fmla="*/ 136 w 192"/>
                <a:gd name="T5" fmla="*/ 267 h 362"/>
                <a:gd name="T6" fmla="*/ 169 w 192"/>
                <a:gd name="T7" fmla="*/ 294 h 362"/>
                <a:gd name="T8" fmla="*/ 192 w 192"/>
                <a:gd name="T9" fmla="*/ 293 h 362"/>
                <a:gd name="T10" fmla="*/ 192 w 192"/>
                <a:gd name="T11" fmla="*/ 359 h 362"/>
                <a:gd name="T12" fmla="*/ 143 w 192"/>
                <a:gd name="T13" fmla="*/ 362 h 362"/>
                <a:gd name="T14" fmla="*/ 46 w 192"/>
                <a:gd name="T15" fmla="*/ 265 h 362"/>
                <a:gd name="T16" fmla="*/ 46 w 192"/>
                <a:gd name="T17" fmla="*/ 142 h 362"/>
                <a:gd name="T18" fmla="*/ 0 w 192"/>
                <a:gd name="T19" fmla="*/ 142 h 362"/>
                <a:gd name="T20" fmla="*/ 0 w 192"/>
                <a:gd name="T21" fmla="*/ 84 h 362"/>
                <a:gd name="T22" fmla="*/ 46 w 192"/>
                <a:gd name="T23" fmla="*/ 84 h 362"/>
                <a:gd name="T24" fmla="*/ 46 w 192"/>
                <a:gd name="T25" fmla="*/ 0 h 362"/>
                <a:gd name="T26" fmla="*/ 136 w 192"/>
                <a:gd name="T27" fmla="*/ 0 h 362"/>
                <a:gd name="T28" fmla="*/ 136 w 192"/>
                <a:gd name="T29" fmla="*/ 84 h 362"/>
                <a:gd name="T30" fmla="*/ 192 w 192"/>
                <a:gd name="T31" fmla="*/ 84 h 362"/>
                <a:gd name="T32" fmla="*/ 192 w 192"/>
                <a:gd name="T33" fmla="*/ 14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362">
                  <a:moveTo>
                    <a:pt x="192" y="142"/>
                  </a:moveTo>
                  <a:cubicBezTo>
                    <a:pt x="136" y="142"/>
                    <a:pt x="136" y="142"/>
                    <a:pt x="136" y="142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36" y="289"/>
                    <a:pt x="149" y="294"/>
                    <a:pt x="169" y="294"/>
                  </a:cubicBezTo>
                  <a:cubicBezTo>
                    <a:pt x="176" y="294"/>
                    <a:pt x="184" y="293"/>
                    <a:pt x="192" y="293"/>
                  </a:cubicBezTo>
                  <a:cubicBezTo>
                    <a:pt x="192" y="359"/>
                    <a:pt x="192" y="359"/>
                    <a:pt x="192" y="359"/>
                  </a:cubicBezTo>
                  <a:cubicBezTo>
                    <a:pt x="176" y="360"/>
                    <a:pt x="159" y="362"/>
                    <a:pt x="143" y="362"/>
                  </a:cubicBezTo>
                  <a:cubicBezTo>
                    <a:pt x="66" y="362"/>
                    <a:pt x="46" y="340"/>
                    <a:pt x="46" y="26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84"/>
                    <a:pt x="136" y="84"/>
                    <a:pt x="136" y="84"/>
                  </a:cubicBezTo>
                  <a:cubicBezTo>
                    <a:pt x="192" y="84"/>
                    <a:pt x="192" y="84"/>
                    <a:pt x="192" y="84"/>
                  </a:cubicBezTo>
                  <a:lnTo>
                    <a:pt x="192" y="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F092E5C2-58E1-4907-8CF1-D875912586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5788" y="6127750"/>
              <a:ext cx="65088" cy="93663"/>
            </a:xfrm>
            <a:custGeom>
              <a:avLst/>
              <a:gdLst>
                <a:gd name="T0" fmla="*/ 0 w 193"/>
                <a:gd name="T1" fmla="*/ 6 h 281"/>
                <a:gd name="T2" fmla="*/ 88 w 193"/>
                <a:gd name="T3" fmla="*/ 6 h 281"/>
                <a:gd name="T4" fmla="*/ 88 w 193"/>
                <a:gd name="T5" fmla="*/ 54 h 281"/>
                <a:gd name="T6" fmla="*/ 89 w 193"/>
                <a:gd name="T7" fmla="*/ 54 h 281"/>
                <a:gd name="T8" fmla="*/ 172 w 193"/>
                <a:gd name="T9" fmla="*/ 0 h 281"/>
                <a:gd name="T10" fmla="*/ 193 w 193"/>
                <a:gd name="T11" fmla="*/ 2 h 281"/>
                <a:gd name="T12" fmla="*/ 193 w 193"/>
                <a:gd name="T13" fmla="*/ 85 h 281"/>
                <a:gd name="T14" fmla="*/ 158 w 193"/>
                <a:gd name="T15" fmla="*/ 79 h 281"/>
                <a:gd name="T16" fmla="*/ 90 w 193"/>
                <a:gd name="T17" fmla="*/ 145 h 281"/>
                <a:gd name="T18" fmla="*/ 90 w 193"/>
                <a:gd name="T19" fmla="*/ 281 h 281"/>
                <a:gd name="T20" fmla="*/ 0 w 193"/>
                <a:gd name="T21" fmla="*/ 281 h 281"/>
                <a:gd name="T22" fmla="*/ 0 w 193"/>
                <a:gd name="T23" fmla="*/ 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281">
                  <a:moveTo>
                    <a:pt x="0" y="6"/>
                  </a:moveTo>
                  <a:cubicBezTo>
                    <a:pt x="88" y="6"/>
                    <a:pt x="88" y="6"/>
                    <a:pt x="88" y="6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102" y="19"/>
                    <a:pt x="133" y="0"/>
                    <a:pt x="172" y="0"/>
                  </a:cubicBezTo>
                  <a:cubicBezTo>
                    <a:pt x="179" y="0"/>
                    <a:pt x="186" y="1"/>
                    <a:pt x="193" y="2"/>
                  </a:cubicBezTo>
                  <a:cubicBezTo>
                    <a:pt x="193" y="85"/>
                    <a:pt x="193" y="85"/>
                    <a:pt x="193" y="85"/>
                  </a:cubicBezTo>
                  <a:cubicBezTo>
                    <a:pt x="181" y="81"/>
                    <a:pt x="171" y="79"/>
                    <a:pt x="158" y="79"/>
                  </a:cubicBezTo>
                  <a:cubicBezTo>
                    <a:pt x="114" y="79"/>
                    <a:pt x="90" y="110"/>
                    <a:pt x="90" y="145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0" y="281"/>
                    <a:pt x="0" y="281"/>
                    <a:pt x="0" y="281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04686304-731D-4C81-9933-35E3DFED88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288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716A412C-6319-4925-902F-8B2AE529A2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6913" y="6127750"/>
              <a:ext cx="93663" cy="96838"/>
            </a:xfrm>
            <a:custGeom>
              <a:avLst/>
              <a:gdLst>
                <a:gd name="T0" fmla="*/ 193 w 283"/>
                <a:gd name="T1" fmla="*/ 108 h 291"/>
                <a:gd name="T2" fmla="*/ 149 w 283"/>
                <a:gd name="T3" fmla="*/ 69 h 291"/>
                <a:gd name="T4" fmla="*/ 90 w 283"/>
                <a:gd name="T5" fmla="*/ 150 h 291"/>
                <a:gd name="T6" fmla="*/ 144 w 283"/>
                <a:gd name="T7" fmla="*/ 222 h 291"/>
                <a:gd name="T8" fmla="*/ 195 w 283"/>
                <a:gd name="T9" fmla="*/ 175 h 291"/>
                <a:gd name="T10" fmla="*/ 283 w 283"/>
                <a:gd name="T11" fmla="*/ 175 h 291"/>
                <a:gd name="T12" fmla="*/ 144 w 283"/>
                <a:gd name="T13" fmla="*/ 291 h 291"/>
                <a:gd name="T14" fmla="*/ 0 w 283"/>
                <a:gd name="T15" fmla="*/ 150 h 291"/>
                <a:gd name="T16" fmla="*/ 144 w 283"/>
                <a:gd name="T17" fmla="*/ 0 h 291"/>
                <a:gd name="T18" fmla="*/ 280 w 283"/>
                <a:gd name="T19" fmla="*/ 108 h 291"/>
                <a:gd name="T20" fmla="*/ 193 w 283"/>
                <a:gd name="T21" fmla="*/ 108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3" h="291">
                  <a:moveTo>
                    <a:pt x="193" y="108"/>
                  </a:moveTo>
                  <a:cubicBezTo>
                    <a:pt x="192" y="85"/>
                    <a:pt x="171" y="69"/>
                    <a:pt x="149" y="69"/>
                  </a:cubicBezTo>
                  <a:cubicBezTo>
                    <a:pt x="98" y="69"/>
                    <a:pt x="90" y="112"/>
                    <a:pt x="90" y="150"/>
                  </a:cubicBezTo>
                  <a:cubicBezTo>
                    <a:pt x="90" y="185"/>
                    <a:pt x="105" y="222"/>
                    <a:pt x="144" y="222"/>
                  </a:cubicBezTo>
                  <a:cubicBezTo>
                    <a:pt x="175" y="222"/>
                    <a:pt x="191" y="204"/>
                    <a:pt x="195" y="175"/>
                  </a:cubicBezTo>
                  <a:cubicBezTo>
                    <a:pt x="283" y="175"/>
                    <a:pt x="283" y="175"/>
                    <a:pt x="283" y="175"/>
                  </a:cubicBezTo>
                  <a:cubicBezTo>
                    <a:pt x="275" y="249"/>
                    <a:pt x="218" y="291"/>
                    <a:pt x="144" y="291"/>
                  </a:cubicBezTo>
                  <a:cubicBezTo>
                    <a:pt x="61" y="291"/>
                    <a:pt x="0" y="234"/>
                    <a:pt x="0" y="150"/>
                  </a:cubicBezTo>
                  <a:cubicBezTo>
                    <a:pt x="0" y="62"/>
                    <a:pt x="56" y="0"/>
                    <a:pt x="144" y="0"/>
                  </a:cubicBezTo>
                  <a:cubicBezTo>
                    <a:pt x="213" y="0"/>
                    <a:pt x="274" y="36"/>
                    <a:pt x="280" y="108"/>
                  </a:cubicBezTo>
                  <a:lnTo>
                    <a:pt x="193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6B2474BC-3B05-4EFB-A2B9-4944F34591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65338" y="6127750"/>
              <a:ext cx="88900" cy="96838"/>
            </a:xfrm>
            <a:custGeom>
              <a:avLst/>
              <a:gdLst>
                <a:gd name="T0" fmla="*/ 86 w 267"/>
                <a:gd name="T1" fmla="*/ 192 h 291"/>
                <a:gd name="T2" fmla="*/ 101 w 267"/>
                <a:gd name="T3" fmla="*/ 223 h 291"/>
                <a:gd name="T4" fmla="*/ 135 w 267"/>
                <a:gd name="T5" fmla="*/ 233 h 291"/>
                <a:gd name="T6" fmla="*/ 177 w 267"/>
                <a:gd name="T7" fmla="*/ 203 h 291"/>
                <a:gd name="T8" fmla="*/ 133 w 267"/>
                <a:gd name="T9" fmla="*/ 174 h 291"/>
                <a:gd name="T10" fmla="*/ 5 w 267"/>
                <a:gd name="T11" fmla="*/ 84 h 291"/>
                <a:gd name="T12" fmla="*/ 131 w 267"/>
                <a:gd name="T13" fmla="*/ 0 h 291"/>
                <a:gd name="T14" fmla="*/ 258 w 267"/>
                <a:gd name="T15" fmla="*/ 89 h 291"/>
                <a:gd name="T16" fmla="*/ 174 w 267"/>
                <a:gd name="T17" fmla="*/ 89 h 291"/>
                <a:gd name="T18" fmla="*/ 163 w 267"/>
                <a:gd name="T19" fmla="*/ 65 h 291"/>
                <a:gd name="T20" fmla="*/ 134 w 267"/>
                <a:gd name="T21" fmla="*/ 58 h 291"/>
                <a:gd name="T22" fmla="*/ 95 w 267"/>
                <a:gd name="T23" fmla="*/ 79 h 291"/>
                <a:gd name="T24" fmla="*/ 197 w 267"/>
                <a:gd name="T25" fmla="*/ 118 h 291"/>
                <a:gd name="T26" fmla="*/ 267 w 267"/>
                <a:gd name="T27" fmla="*/ 193 h 291"/>
                <a:gd name="T28" fmla="*/ 135 w 267"/>
                <a:gd name="T29" fmla="*/ 291 h 291"/>
                <a:gd name="T30" fmla="*/ 0 w 267"/>
                <a:gd name="T31" fmla="*/ 192 h 291"/>
                <a:gd name="T32" fmla="*/ 86 w 267"/>
                <a:gd name="T33" fmla="*/ 192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291">
                  <a:moveTo>
                    <a:pt x="86" y="192"/>
                  </a:moveTo>
                  <a:cubicBezTo>
                    <a:pt x="86" y="206"/>
                    <a:pt x="92" y="216"/>
                    <a:pt x="101" y="223"/>
                  </a:cubicBezTo>
                  <a:cubicBezTo>
                    <a:pt x="110" y="230"/>
                    <a:pt x="122" y="233"/>
                    <a:pt x="135" y="233"/>
                  </a:cubicBezTo>
                  <a:cubicBezTo>
                    <a:pt x="152" y="233"/>
                    <a:pt x="177" y="225"/>
                    <a:pt x="177" y="203"/>
                  </a:cubicBezTo>
                  <a:cubicBezTo>
                    <a:pt x="177" y="182"/>
                    <a:pt x="149" y="178"/>
                    <a:pt x="133" y="174"/>
                  </a:cubicBezTo>
                  <a:cubicBezTo>
                    <a:pt x="76" y="160"/>
                    <a:pt x="5" y="158"/>
                    <a:pt x="5" y="84"/>
                  </a:cubicBezTo>
                  <a:cubicBezTo>
                    <a:pt x="5" y="18"/>
                    <a:pt x="77" y="0"/>
                    <a:pt x="131" y="0"/>
                  </a:cubicBezTo>
                  <a:cubicBezTo>
                    <a:pt x="191" y="0"/>
                    <a:pt x="255" y="17"/>
                    <a:pt x="258" y="89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4" y="77"/>
                    <a:pt x="170" y="70"/>
                    <a:pt x="163" y="65"/>
                  </a:cubicBezTo>
                  <a:cubicBezTo>
                    <a:pt x="155" y="60"/>
                    <a:pt x="145" y="58"/>
                    <a:pt x="134" y="58"/>
                  </a:cubicBezTo>
                  <a:cubicBezTo>
                    <a:pt x="119" y="58"/>
                    <a:pt x="95" y="60"/>
                    <a:pt x="95" y="79"/>
                  </a:cubicBezTo>
                  <a:cubicBezTo>
                    <a:pt x="95" y="105"/>
                    <a:pt x="156" y="109"/>
                    <a:pt x="197" y="118"/>
                  </a:cubicBezTo>
                  <a:cubicBezTo>
                    <a:pt x="253" y="130"/>
                    <a:pt x="267" y="170"/>
                    <a:pt x="267" y="193"/>
                  </a:cubicBezTo>
                  <a:cubicBezTo>
                    <a:pt x="267" y="267"/>
                    <a:pt x="197" y="291"/>
                    <a:pt x="135" y="291"/>
                  </a:cubicBezTo>
                  <a:cubicBezTo>
                    <a:pt x="70" y="291"/>
                    <a:pt x="3" y="269"/>
                    <a:pt x="0" y="192"/>
                  </a:cubicBezTo>
                  <a:lnTo>
                    <a:pt x="86" y="1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012D7019-9677-4D9D-8CBE-43BF9B24AB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88225" y="0"/>
            <a:ext cx="4803775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395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+ Image (Grey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4600B-8466-465A-8FCA-072ECBA7C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66814"/>
            <a:ext cx="5323248" cy="1500187"/>
          </a:xfrm>
        </p:spPr>
        <p:txBody>
          <a:bodyPr anchor="b">
            <a:norm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FE2544-CCE1-494D-B26A-AD3024BF1813}"/>
              </a:ext>
            </a:extLst>
          </p:cNvPr>
          <p:cNvCxnSpPr/>
          <p:nvPr userDrawn="1"/>
        </p:nvCxnSpPr>
        <p:spPr>
          <a:xfrm>
            <a:off x="634344" y="2917717"/>
            <a:ext cx="52916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0912E9-1061-4675-ABCB-E73E5F2BE3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32162" y="5702131"/>
            <a:ext cx="904829" cy="684000"/>
            <a:chOff x="619125" y="5064125"/>
            <a:chExt cx="1535113" cy="1160463"/>
          </a:xfrm>
          <a:solidFill>
            <a:srgbClr val="FFFFFF"/>
          </a:solidFill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06EE7E97-01F2-45BE-AA9F-3050757790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3988" y="5064125"/>
              <a:ext cx="488950" cy="530225"/>
            </a:xfrm>
            <a:custGeom>
              <a:avLst/>
              <a:gdLst>
                <a:gd name="T0" fmla="*/ 1067 w 1469"/>
                <a:gd name="T1" fmla="*/ 581 h 1596"/>
                <a:gd name="T2" fmla="*/ 756 w 1469"/>
                <a:gd name="T3" fmla="*/ 343 h 1596"/>
                <a:gd name="T4" fmla="*/ 396 w 1469"/>
                <a:gd name="T5" fmla="*/ 798 h 1596"/>
                <a:gd name="T6" fmla="*/ 756 w 1469"/>
                <a:gd name="T7" fmla="*/ 1252 h 1596"/>
                <a:gd name="T8" fmla="*/ 1067 w 1469"/>
                <a:gd name="T9" fmla="*/ 967 h 1596"/>
                <a:gd name="T10" fmla="*/ 1469 w 1469"/>
                <a:gd name="T11" fmla="*/ 967 h 1596"/>
                <a:gd name="T12" fmla="*/ 766 w 1469"/>
                <a:gd name="T13" fmla="*/ 1596 h 1596"/>
                <a:gd name="T14" fmla="*/ 0 w 1469"/>
                <a:gd name="T15" fmla="*/ 792 h 1596"/>
                <a:gd name="T16" fmla="*/ 766 w 1469"/>
                <a:gd name="T17" fmla="*/ 0 h 1596"/>
                <a:gd name="T18" fmla="*/ 1469 w 1469"/>
                <a:gd name="T19" fmla="*/ 581 h 1596"/>
                <a:gd name="T20" fmla="*/ 1067 w 1469"/>
                <a:gd name="T21" fmla="*/ 581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9" h="1596">
                  <a:moveTo>
                    <a:pt x="1067" y="581"/>
                  </a:moveTo>
                  <a:cubicBezTo>
                    <a:pt x="1046" y="428"/>
                    <a:pt x="925" y="343"/>
                    <a:pt x="756" y="343"/>
                  </a:cubicBezTo>
                  <a:cubicBezTo>
                    <a:pt x="497" y="343"/>
                    <a:pt x="396" y="571"/>
                    <a:pt x="396" y="798"/>
                  </a:cubicBezTo>
                  <a:cubicBezTo>
                    <a:pt x="396" y="1025"/>
                    <a:pt x="497" y="1252"/>
                    <a:pt x="756" y="1252"/>
                  </a:cubicBezTo>
                  <a:cubicBezTo>
                    <a:pt x="941" y="1252"/>
                    <a:pt x="1051" y="1147"/>
                    <a:pt x="1067" y="967"/>
                  </a:cubicBezTo>
                  <a:cubicBezTo>
                    <a:pt x="1469" y="967"/>
                    <a:pt x="1469" y="967"/>
                    <a:pt x="1469" y="967"/>
                  </a:cubicBezTo>
                  <a:cubicBezTo>
                    <a:pt x="1448" y="1363"/>
                    <a:pt x="1157" y="1596"/>
                    <a:pt x="766" y="1596"/>
                  </a:cubicBezTo>
                  <a:cubicBezTo>
                    <a:pt x="301" y="1596"/>
                    <a:pt x="0" y="1242"/>
                    <a:pt x="0" y="792"/>
                  </a:cubicBezTo>
                  <a:cubicBezTo>
                    <a:pt x="0" y="354"/>
                    <a:pt x="301" y="0"/>
                    <a:pt x="766" y="0"/>
                  </a:cubicBezTo>
                  <a:cubicBezTo>
                    <a:pt x="1099" y="0"/>
                    <a:pt x="1458" y="211"/>
                    <a:pt x="1469" y="581"/>
                  </a:cubicBezTo>
                  <a:lnTo>
                    <a:pt x="1067" y="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49E78484-930F-4892-994C-CB2379B7C5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9788" y="5581650"/>
              <a:ext cx="385763" cy="339725"/>
            </a:xfrm>
            <a:custGeom>
              <a:avLst/>
              <a:gdLst>
                <a:gd name="T0" fmla="*/ 2 w 243"/>
                <a:gd name="T1" fmla="*/ 0 h 214"/>
                <a:gd name="T2" fmla="*/ 85 w 243"/>
                <a:gd name="T3" fmla="*/ 0 h 214"/>
                <a:gd name="T4" fmla="*/ 122 w 243"/>
                <a:gd name="T5" fmla="*/ 142 h 214"/>
                <a:gd name="T6" fmla="*/ 123 w 243"/>
                <a:gd name="T7" fmla="*/ 142 h 214"/>
                <a:gd name="T8" fmla="*/ 159 w 243"/>
                <a:gd name="T9" fmla="*/ 0 h 214"/>
                <a:gd name="T10" fmla="*/ 243 w 243"/>
                <a:gd name="T11" fmla="*/ 0 h 214"/>
                <a:gd name="T12" fmla="*/ 243 w 243"/>
                <a:gd name="T13" fmla="*/ 214 h 214"/>
                <a:gd name="T14" fmla="*/ 189 w 243"/>
                <a:gd name="T15" fmla="*/ 214 h 214"/>
                <a:gd name="T16" fmla="*/ 189 w 243"/>
                <a:gd name="T17" fmla="*/ 52 h 214"/>
                <a:gd name="T18" fmla="*/ 188 w 243"/>
                <a:gd name="T19" fmla="*/ 52 h 214"/>
                <a:gd name="T20" fmla="*/ 143 w 243"/>
                <a:gd name="T21" fmla="*/ 214 h 214"/>
                <a:gd name="T22" fmla="*/ 99 w 243"/>
                <a:gd name="T23" fmla="*/ 214 h 214"/>
                <a:gd name="T24" fmla="*/ 54 w 243"/>
                <a:gd name="T25" fmla="*/ 52 h 214"/>
                <a:gd name="T26" fmla="*/ 53 w 243"/>
                <a:gd name="T27" fmla="*/ 52 h 214"/>
                <a:gd name="T28" fmla="*/ 53 w 243"/>
                <a:gd name="T29" fmla="*/ 214 h 214"/>
                <a:gd name="T30" fmla="*/ 0 w 243"/>
                <a:gd name="T31" fmla="*/ 214 h 214"/>
                <a:gd name="T32" fmla="*/ 0 w 243"/>
                <a:gd name="T33" fmla="*/ 0 h 214"/>
                <a:gd name="T34" fmla="*/ 2 w 243"/>
                <a:gd name="T3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3" h="214">
                  <a:moveTo>
                    <a:pt x="2" y="0"/>
                  </a:moveTo>
                  <a:lnTo>
                    <a:pt x="85" y="0"/>
                  </a:lnTo>
                  <a:lnTo>
                    <a:pt x="122" y="142"/>
                  </a:lnTo>
                  <a:lnTo>
                    <a:pt x="123" y="142"/>
                  </a:lnTo>
                  <a:lnTo>
                    <a:pt x="159" y="0"/>
                  </a:lnTo>
                  <a:lnTo>
                    <a:pt x="243" y="0"/>
                  </a:lnTo>
                  <a:lnTo>
                    <a:pt x="243" y="214"/>
                  </a:lnTo>
                  <a:lnTo>
                    <a:pt x="189" y="214"/>
                  </a:lnTo>
                  <a:lnTo>
                    <a:pt x="189" y="52"/>
                  </a:lnTo>
                  <a:lnTo>
                    <a:pt x="188" y="52"/>
                  </a:lnTo>
                  <a:lnTo>
                    <a:pt x="143" y="214"/>
                  </a:lnTo>
                  <a:lnTo>
                    <a:pt x="99" y="214"/>
                  </a:lnTo>
                  <a:lnTo>
                    <a:pt x="54" y="52"/>
                  </a:lnTo>
                  <a:lnTo>
                    <a:pt x="53" y="52"/>
                  </a:lnTo>
                  <a:lnTo>
                    <a:pt x="53" y="214"/>
                  </a:lnTo>
                  <a:lnTo>
                    <a:pt x="0" y="21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11B2243F-9B15-4EB8-9DA3-B426432FC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22375" y="5581650"/>
              <a:ext cx="347663" cy="339725"/>
            </a:xfrm>
            <a:custGeom>
              <a:avLst/>
              <a:gdLst>
                <a:gd name="T0" fmla="*/ 81 w 219"/>
                <a:gd name="T1" fmla="*/ 0 h 214"/>
                <a:gd name="T2" fmla="*/ 138 w 219"/>
                <a:gd name="T3" fmla="*/ 0 h 214"/>
                <a:gd name="T4" fmla="*/ 219 w 219"/>
                <a:gd name="T5" fmla="*/ 214 h 214"/>
                <a:gd name="T6" fmla="*/ 160 w 219"/>
                <a:gd name="T7" fmla="*/ 214 h 214"/>
                <a:gd name="T8" fmla="*/ 147 w 219"/>
                <a:gd name="T9" fmla="*/ 175 h 214"/>
                <a:gd name="T10" fmla="*/ 71 w 219"/>
                <a:gd name="T11" fmla="*/ 175 h 214"/>
                <a:gd name="T12" fmla="*/ 58 w 219"/>
                <a:gd name="T13" fmla="*/ 214 h 214"/>
                <a:gd name="T14" fmla="*/ 0 w 219"/>
                <a:gd name="T15" fmla="*/ 214 h 214"/>
                <a:gd name="T16" fmla="*/ 81 w 219"/>
                <a:gd name="T17" fmla="*/ 0 h 214"/>
                <a:gd name="T18" fmla="*/ 86 w 219"/>
                <a:gd name="T19" fmla="*/ 134 h 214"/>
                <a:gd name="T20" fmla="*/ 134 w 219"/>
                <a:gd name="T21" fmla="*/ 134 h 214"/>
                <a:gd name="T22" fmla="*/ 111 w 219"/>
                <a:gd name="T23" fmla="*/ 59 h 214"/>
                <a:gd name="T24" fmla="*/ 110 w 219"/>
                <a:gd name="T25" fmla="*/ 59 h 214"/>
                <a:gd name="T26" fmla="*/ 86 w 219"/>
                <a:gd name="T27" fmla="*/ 13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14">
                  <a:moveTo>
                    <a:pt x="81" y="0"/>
                  </a:moveTo>
                  <a:lnTo>
                    <a:pt x="138" y="0"/>
                  </a:lnTo>
                  <a:lnTo>
                    <a:pt x="219" y="214"/>
                  </a:lnTo>
                  <a:lnTo>
                    <a:pt x="160" y="214"/>
                  </a:lnTo>
                  <a:lnTo>
                    <a:pt x="147" y="175"/>
                  </a:lnTo>
                  <a:lnTo>
                    <a:pt x="71" y="175"/>
                  </a:lnTo>
                  <a:lnTo>
                    <a:pt x="58" y="214"/>
                  </a:lnTo>
                  <a:lnTo>
                    <a:pt x="0" y="214"/>
                  </a:lnTo>
                  <a:lnTo>
                    <a:pt x="81" y="0"/>
                  </a:lnTo>
                  <a:close/>
                  <a:moveTo>
                    <a:pt x="86" y="134"/>
                  </a:moveTo>
                  <a:lnTo>
                    <a:pt x="134" y="134"/>
                  </a:lnTo>
                  <a:lnTo>
                    <a:pt x="111" y="59"/>
                  </a:lnTo>
                  <a:lnTo>
                    <a:pt x="110" y="59"/>
                  </a:lnTo>
                  <a:lnTo>
                    <a:pt x="8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" name="Rectangle 8">
              <a:extLst>
                <a:ext uri="{FF2B5EF4-FFF2-40B4-BE49-F238E27FC236}">
                  <a16:creationId xmlns:a16="http://schemas.microsoft.com/office/drawing/2014/main" id="{3E83789B-73CD-4D6A-AA45-8A1AB4F9970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70038" y="5581650"/>
              <a:ext cx="88900" cy="3397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AAD2EE95-BEA2-4B50-AC3D-22EF2DB6FF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0213" y="5581650"/>
              <a:ext cx="249238" cy="341313"/>
            </a:xfrm>
            <a:custGeom>
              <a:avLst/>
              <a:gdLst>
                <a:gd name="T0" fmla="*/ 0 w 157"/>
                <a:gd name="T1" fmla="*/ 0 h 215"/>
                <a:gd name="T2" fmla="*/ 56 w 157"/>
                <a:gd name="T3" fmla="*/ 0 h 215"/>
                <a:gd name="T4" fmla="*/ 56 w 157"/>
                <a:gd name="T5" fmla="*/ 167 h 215"/>
                <a:gd name="T6" fmla="*/ 157 w 157"/>
                <a:gd name="T7" fmla="*/ 167 h 215"/>
                <a:gd name="T8" fmla="*/ 157 w 157"/>
                <a:gd name="T9" fmla="*/ 215 h 215"/>
                <a:gd name="T10" fmla="*/ 0 w 157"/>
                <a:gd name="T11" fmla="*/ 215 h 215"/>
                <a:gd name="T12" fmla="*/ 0 w 157"/>
                <a:gd name="T1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215">
                  <a:moveTo>
                    <a:pt x="0" y="0"/>
                  </a:moveTo>
                  <a:lnTo>
                    <a:pt x="56" y="0"/>
                  </a:lnTo>
                  <a:lnTo>
                    <a:pt x="56" y="167"/>
                  </a:lnTo>
                  <a:lnTo>
                    <a:pt x="157" y="167"/>
                  </a:lnTo>
                  <a:lnTo>
                    <a:pt x="157" y="215"/>
                  </a:lnTo>
                  <a:lnTo>
                    <a:pt x="0" y="2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B3EF3C97-452C-4A82-9132-2DB5966C9E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3313" y="5075238"/>
              <a:ext cx="133350" cy="74613"/>
            </a:xfrm>
            <a:custGeom>
              <a:avLst/>
              <a:gdLst>
                <a:gd name="T0" fmla="*/ 402 w 402"/>
                <a:gd name="T1" fmla="*/ 180 h 228"/>
                <a:gd name="T2" fmla="*/ 402 w 402"/>
                <a:gd name="T3" fmla="*/ 0 h 228"/>
                <a:gd name="T4" fmla="*/ 0 w 402"/>
                <a:gd name="T5" fmla="*/ 0 h 228"/>
                <a:gd name="T6" fmla="*/ 0 w 402"/>
                <a:gd name="T7" fmla="*/ 228 h 228"/>
                <a:gd name="T8" fmla="*/ 402 w 402"/>
                <a:gd name="T9" fmla="*/ 18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28">
                  <a:moveTo>
                    <a:pt x="402" y="18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0" y="189"/>
                    <a:pt x="266" y="172"/>
                    <a:pt x="402" y="18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3BC4318F-74B6-4923-AA32-AFE06371B6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79475" y="5180013"/>
              <a:ext cx="358775" cy="415925"/>
            </a:xfrm>
            <a:custGeom>
              <a:avLst/>
              <a:gdLst>
                <a:gd name="T0" fmla="*/ 671 w 1078"/>
                <a:gd name="T1" fmla="*/ 709 h 1253"/>
                <a:gd name="T2" fmla="*/ 528 w 1078"/>
                <a:gd name="T3" fmla="*/ 909 h 1253"/>
                <a:gd name="T4" fmla="*/ 375 w 1078"/>
                <a:gd name="T5" fmla="*/ 751 h 1253"/>
                <a:gd name="T6" fmla="*/ 375 w 1078"/>
                <a:gd name="T7" fmla="*/ 608 h 1253"/>
                <a:gd name="T8" fmla="*/ 0 w 1078"/>
                <a:gd name="T9" fmla="*/ 608 h 1253"/>
                <a:gd name="T10" fmla="*/ 0 w 1078"/>
                <a:gd name="T11" fmla="*/ 677 h 1253"/>
                <a:gd name="T12" fmla="*/ 539 w 1078"/>
                <a:gd name="T13" fmla="*/ 1253 h 1253"/>
                <a:gd name="T14" fmla="*/ 1078 w 1078"/>
                <a:gd name="T15" fmla="*/ 735 h 1253"/>
                <a:gd name="T16" fmla="*/ 1078 w 1078"/>
                <a:gd name="T17" fmla="*/ 0 h 1253"/>
                <a:gd name="T18" fmla="*/ 676 w 1078"/>
                <a:gd name="T19" fmla="*/ 180 h 1253"/>
                <a:gd name="T20" fmla="*/ 676 w 1078"/>
                <a:gd name="T21" fmla="*/ 709 h 1253"/>
                <a:gd name="T22" fmla="*/ 671 w 1078"/>
                <a:gd name="T23" fmla="*/ 709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8" h="1253">
                  <a:moveTo>
                    <a:pt x="671" y="709"/>
                  </a:moveTo>
                  <a:cubicBezTo>
                    <a:pt x="671" y="857"/>
                    <a:pt x="618" y="909"/>
                    <a:pt x="528" y="909"/>
                  </a:cubicBezTo>
                  <a:cubicBezTo>
                    <a:pt x="428" y="909"/>
                    <a:pt x="375" y="851"/>
                    <a:pt x="375" y="751"/>
                  </a:cubicBezTo>
                  <a:cubicBezTo>
                    <a:pt x="375" y="608"/>
                    <a:pt x="375" y="608"/>
                    <a:pt x="375" y="608"/>
                  </a:cubicBezTo>
                  <a:cubicBezTo>
                    <a:pt x="0" y="608"/>
                    <a:pt x="0" y="608"/>
                    <a:pt x="0" y="608"/>
                  </a:cubicBezTo>
                  <a:cubicBezTo>
                    <a:pt x="0" y="677"/>
                    <a:pt x="0" y="677"/>
                    <a:pt x="0" y="677"/>
                  </a:cubicBezTo>
                  <a:cubicBezTo>
                    <a:pt x="0" y="1021"/>
                    <a:pt x="132" y="1253"/>
                    <a:pt x="539" y="1253"/>
                  </a:cubicBezTo>
                  <a:cubicBezTo>
                    <a:pt x="898" y="1253"/>
                    <a:pt x="1078" y="1079"/>
                    <a:pt x="1078" y="735"/>
                  </a:cubicBezTo>
                  <a:cubicBezTo>
                    <a:pt x="1078" y="0"/>
                    <a:pt x="1078" y="0"/>
                    <a:pt x="1078" y="0"/>
                  </a:cubicBezTo>
                  <a:cubicBezTo>
                    <a:pt x="930" y="22"/>
                    <a:pt x="791" y="84"/>
                    <a:pt x="676" y="180"/>
                  </a:cubicBezTo>
                  <a:cubicBezTo>
                    <a:pt x="676" y="709"/>
                    <a:pt x="676" y="709"/>
                    <a:pt x="676" y="709"/>
                  </a:cubicBezTo>
                  <a:lnTo>
                    <a:pt x="671" y="7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D4959FE8-16AB-4E74-83FD-006DFDE792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075238"/>
              <a:ext cx="133350" cy="112713"/>
            </a:xfrm>
            <a:custGeom>
              <a:avLst/>
              <a:gdLst>
                <a:gd name="T0" fmla="*/ 401 w 401"/>
                <a:gd name="T1" fmla="*/ 0 h 344"/>
                <a:gd name="T2" fmla="*/ 0 w 401"/>
                <a:gd name="T3" fmla="*/ 0 h 344"/>
                <a:gd name="T4" fmla="*/ 0 w 401"/>
                <a:gd name="T5" fmla="*/ 191 h 344"/>
                <a:gd name="T6" fmla="*/ 401 w 401"/>
                <a:gd name="T7" fmla="*/ 344 h 344"/>
                <a:gd name="T8" fmla="*/ 401 w 401"/>
                <a:gd name="T9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344">
                  <a:moveTo>
                    <a:pt x="40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44" y="210"/>
                    <a:pt x="281" y="263"/>
                    <a:pt x="401" y="344"/>
                  </a:cubicBezTo>
                  <a:lnTo>
                    <a:pt x="4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AEB1BB25-B31F-4BFD-AE3B-2F323C8A12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172075"/>
              <a:ext cx="133350" cy="412750"/>
            </a:xfrm>
            <a:custGeom>
              <a:avLst/>
              <a:gdLst>
                <a:gd name="T0" fmla="*/ 0 w 401"/>
                <a:gd name="T1" fmla="*/ 12 h 1243"/>
                <a:gd name="T2" fmla="*/ 0 w 401"/>
                <a:gd name="T3" fmla="*/ 1243 h 1243"/>
                <a:gd name="T4" fmla="*/ 401 w 401"/>
                <a:gd name="T5" fmla="*/ 1243 h 1243"/>
                <a:gd name="T6" fmla="*/ 401 w 401"/>
                <a:gd name="T7" fmla="*/ 70 h 1243"/>
                <a:gd name="T8" fmla="*/ 0 w 401"/>
                <a:gd name="T9" fmla="*/ 12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1243">
                  <a:moveTo>
                    <a:pt x="0" y="12"/>
                  </a:moveTo>
                  <a:cubicBezTo>
                    <a:pt x="0" y="1243"/>
                    <a:pt x="0" y="1243"/>
                    <a:pt x="0" y="1243"/>
                  </a:cubicBezTo>
                  <a:cubicBezTo>
                    <a:pt x="401" y="1243"/>
                    <a:pt x="401" y="1243"/>
                    <a:pt x="401" y="1243"/>
                  </a:cubicBezTo>
                  <a:cubicBezTo>
                    <a:pt x="401" y="70"/>
                    <a:pt x="401" y="70"/>
                    <a:pt x="401" y="70"/>
                  </a:cubicBezTo>
                  <a:cubicBezTo>
                    <a:pt x="274" y="20"/>
                    <a:pt x="136" y="0"/>
                    <a:pt x="0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8E5913D2-281E-43B8-8107-E5DC594788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125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4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69 w 89"/>
                <a:gd name="T15" fmla="*/ 79 h 79"/>
                <a:gd name="T16" fmla="*/ 69 w 89"/>
                <a:gd name="T17" fmla="*/ 19 h 79"/>
                <a:gd name="T18" fmla="*/ 69 w 89"/>
                <a:gd name="T19" fmla="*/ 19 h 79"/>
                <a:gd name="T20" fmla="*/ 52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ABF11DCD-D538-4FF8-8299-E99667BA5B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6763" y="6127750"/>
              <a:ext cx="93663" cy="96838"/>
            </a:xfrm>
            <a:custGeom>
              <a:avLst/>
              <a:gdLst>
                <a:gd name="T0" fmla="*/ 11 w 281"/>
                <a:gd name="T1" fmla="*/ 92 h 291"/>
                <a:gd name="T2" fmla="*/ 54 w 281"/>
                <a:gd name="T3" fmla="*/ 19 h 291"/>
                <a:gd name="T4" fmla="*/ 141 w 281"/>
                <a:gd name="T5" fmla="*/ 0 h 291"/>
                <a:gd name="T6" fmla="*/ 270 w 281"/>
                <a:gd name="T7" fmla="*/ 92 h 291"/>
                <a:gd name="T8" fmla="*/ 270 w 281"/>
                <a:gd name="T9" fmla="*/ 213 h 291"/>
                <a:gd name="T10" fmla="*/ 281 w 281"/>
                <a:gd name="T11" fmla="*/ 283 h 291"/>
                <a:gd name="T12" fmla="*/ 190 w 281"/>
                <a:gd name="T13" fmla="*/ 283 h 291"/>
                <a:gd name="T14" fmla="*/ 184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0 w 281"/>
                <a:gd name="T21" fmla="*/ 112 h 291"/>
                <a:gd name="T22" fmla="*/ 184 w 281"/>
                <a:gd name="T23" fmla="*/ 87 h 291"/>
                <a:gd name="T24" fmla="*/ 140 w 281"/>
                <a:gd name="T25" fmla="*/ 58 h 291"/>
                <a:gd name="T26" fmla="*/ 95 w 281"/>
                <a:gd name="T27" fmla="*/ 92 h 291"/>
                <a:gd name="T28" fmla="*/ 11 w 281"/>
                <a:gd name="T29" fmla="*/ 92 h 291"/>
                <a:gd name="T30" fmla="*/ 128 w 281"/>
                <a:gd name="T31" fmla="*/ 235 h 291"/>
                <a:gd name="T32" fmla="*/ 183 w 281"/>
                <a:gd name="T33" fmla="*/ 154 h 291"/>
                <a:gd name="T34" fmla="*/ 127 w 281"/>
                <a:gd name="T35" fmla="*/ 169 h 291"/>
                <a:gd name="T36" fmla="*/ 90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1" y="92"/>
                  </a:moveTo>
                  <a:cubicBezTo>
                    <a:pt x="12" y="56"/>
                    <a:pt x="29" y="33"/>
                    <a:pt x="54" y="19"/>
                  </a:cubicBezTo>
                  <a:cubicBezTo>
                    <a:pt x="78" y="5"/>
                    <a:pt x="110" y="0"/>
                    <a:pt x="141" y="0"/>
                  </a:cubicBezTo>
                  <a:cubicBezTo>
                    <a:pt x="207" y="0"/>
                    <a:pt x="270" y="14"/>
                    <a:pt x="270" y="92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70" y="236"/>
                    <a:pt x="270" y="261"/>
                    <a:pt x="281" y="283"/>
                  </a:cubicBezTo>
                  <a:cubicBezTo>
                    <a:pt x="190" y="283"/>
                    <a:pt x="190" y="283"/>
                    <a:pt x="190" y="283"/>
                  </a:cubicBezTo>
                  <a:cubicBezTo>
                    <a:pt x="187" y="275"/>
                    <a:pt x="186" y="266"/>
                    <a:pt x="184" y="257"/>
                  </a:cubicBezTo>
                  <a:cubicBezTo>
                    <a:pt x="161" y="282"/>
                    <a:pt x="127" y="291"/>
                    <a:pt x="94" y="291"/>
                  </a:cubicBezTo>
                  <a:cubicBezTo>
                    <a:pt x="41" y="291"/>
                    <a:pt x="0" y="265"/>
                    <a:pt x="0" y="208"/>
                  </a:cubicBezTo>
                  <a:cubicBezTo>
                    <a:pt x="0" y="118"/>
                    <a:pt x="97" y="125"/>
                    <a:pt x="160" y="112"/>
                  </a:cubicBezTo>
                  <a:cubicBezTo>
                    <a:pt x="175" y="109"/>
                    <a:pt x="184" y="104"/>
                    <a:pt x="184" y="87"/>
                  </a:cubicBezTo>
                  <a:cubicBezTo>
                    <a:pt x="184" y="66"/>
                    <a:pt x="159" y="58"/>
                    <a:pt x="140" y="58"/>
                  </a:cubicBezTo>
                  <a:cubicBezTo>
                    <a:pt x="115" y="58"/>
                    <a:pt x="99" y="69"/>
                    <a:pt x="95" y="92"/>
                  </a:cubicBezTo>
                  <a:lnTo>
                    <a:pt x="11" y="92"/>
                  </a:lnTo>
                  <a:close/>
                  <a:moveTo>
                    <a:pt x="128" y="235"/>
                  </a:moveTo>
                  <a:cubicBezTo>
                    <a:pt x="171" y="235"/>
                    <a:pt x="185" y="211"/>
                    <a:pt x="183" y="154"/>
                  </a:cubicBezTo>
                  <a:cubicBezTo>
                    <a:pt x="170" y="162"/>
                    <a:pt x="147" y="164"/>
                    <a:pt x="127" y="169"/>
                  </a:cubicBezTo>
                  <a:cubicBezTo>
                    <a:pt x="107" y="174"/>
                    <a:pt x="90" y="182"/>
                    <a:pt x="90" y="204"/>
                  </a:cubicBezTo>
                  <a:cubicBezTo>
                    <a:pt x="90" y="226"/>
                    <a:pt x="107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50EBE661-D695-49BB-9FE7-B3784E142C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8363" y="6096000"/>
              <a:ext cx="28575" cy="125413"/>
            </a:xfrm>
            <a:custGeom>
              <a:avLst/>
              <a:gdLst>
                <a:gd name="T0" fmla="*/ 18 w 18"/>
                <a:gd name="T1" fmla="*/ 14 h 79"/>
                <a:gd name="T2" fmla="*/ 0 w 18"/>
                <a:gd name="T3" fmla="*/ 14 h 79"/>
                <a:gd name="T4" fmla="*/ 0 w 18"/>
                <a:gd name="T5" fmla="*/ 0 h 79"/>
                <a:gd name="T6" fmla="*/ 18 w 18"/>
                <a:gd name="T7" fmla="*/ 0 h 79"/>
                <a:gd name="T8" fmla="*/ 18 w 18"/>
                <a:gd name="T9" fmla="*/ 14 h 79"/>
                <a:gd name="T10" fmla="*/ 0 w 18"/>
                <a:gd name="T11" fmla="*/ 22 h 79"/>
                <a:gd name="T12" fmla="*/ 18 w 18"/>
                <a:gd name="T13" fmla="*/ 22 h 79"/>
                <a:gd name="T14" fmla="*/ 18 w 18"/>
                <a:gd name="T15" fmla="*/ 79 h 79"/>
                <a:gd name="T16" fmla="*/ 0 w 18"/>
                <a:gd name="T17" fmla="*/ 79 h 79"/>
                <a:gd name="T18" fmla="*/ 0 w 18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9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0" y="22"/>
                  </a:moveTo>
                  <a:lnTo>
                    <a:pt x="18" y="22"/>
                  </a:lnTo>
                  <a:lnTo>
                    <a:pt x="18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" name="Rectangle 17">
              <a:extLst>
                <a:ext uri="{FF2B5EF4-FFF2-40B4-BE49-F238E27FC236}">
                  <a16:creationId xmlns:a16="http://schemas.microsoft.com/office/drawing/2014/main" id="{237CABB1-6BC0-43AF-BC96-6B8CC3C01D9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09638" y="6096000"/>
              <a:ext cx="30163" cy="1254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E75FB1EB-B5B0-4EAF-954D-643BA6BA93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00125" y="6096000"/>
              <a:ext cx="139700" cy="125413"/>
            </a:xfrm>
            <a:custGeom>
              <a:avLst/>
              <a:gdLst>
                <a:gd name="T0" fmla="*/ 0 w 88"/>
                <a:gd name="T1" fmla="*/ 0 h 79"/>
                <a:gd name="T2" fmla="*/ 30 w 88"/>
                <a:gd name="T3" fmla="*/ 0 h 79"/>
                <a:gd name="T4" fmla="*/ 44 w 88"/>
                <a:gd name="T5" fmla="*/ 53 h 79"/>
                <a:gd name="T6" fmla="*/ 44 w 88"/>
                <a:gd name="T7" fmla="*/ 53 h 79"/>
                <a:gd name="T8" fmla="*/ 58 w 88"/>
                <a:gd name="T9" fmla="*/ 0 h 79"/>
                <a:gd name="T10" fmla="*/ 88 w 88"/>
                <a:gd name="T11" fmla="*/ 0 h 79"/>
                <a:gd name="T12" fmla="*/ 88 w 88"/>
                <a:gd name="T13" fmla="*/ 79 h 79"/>
                <a:gd name="T14" fmla="*/ 69 w 88"/>
                <a:gd name="T15" fmla="*/ 79 h 79"/>
                <a:gd name="T16" fmla="*/ 69 w 88"/>
                <a:gd name="T17" fmla="*/ 19 h 79"/>
                <a:gd name="T18" fmla="*/ 69 w 88"/>
                <a:gd name="T19" fmla="*/ 19 h 79"/>
                <a:gd name="T20" fmla="*/ 52 w 88"/>
                <a:gd name="T21" fmla="*/ 79 h 79"/>
                <a:gd name="T22" fmla="*/ 36 w 88"/>
                <a:gd name="T23" fmla="*/ 79 h 79"/>
                <a:gd name="T24" fmla="*/ 20 w 88"/>
                <a:gd name="T25" fmla="*/ 19 h 79"/>
                <a:gd name="T26" fmla="*/ 19 w 88"/>
                <a:gd name="T27" fmla="*/ 19 h 79"/>
                <a:gd name="T28" fmla="*/ 19 w 88"/>
                <a:gd name="T29" fmla="*/ 79 h 79"/>
                <a:gd name="T30" fmla="*/ 0 w 88"/>
                <a:gd name="T31" fmla="*/ 79 h 79"/>
                <a:gd name="T32" fmla="*/ 0 w 88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79">
                  <a:moveTo>
                    <a:pt x="0" y="0"/>
                  </a:moveTo>
                  <a:lnTo>
                    <a:pt x="30" y="0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58" y="0"/>
                  </a:lnTo>
                  <a:lnTo>
                    <a:pt x="88" y="0"/>
                  </a:lnTo>
                  <a:lnTo>
                    <a:pt x="88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6" y="79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B8637A86-FB13-4460-9927-03C903DF74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763" y="6127750"/>
              <a:ext cx="100013" cy="96838"/>
            </a:xfrm>
            <a:custGeom>
              <a:avLst/>
              <a:gdLst>
                <a:gd name="T0" fmla="*/ 90 w 297"/>
                <a:gd name="T1" fmla="*/ 167 h 291"/>
                <a:gd name="T2" fmla="*/ 152 w 297"/>
                <a:gd name="T3" fmla="*/ 230 h 291"/>
                <a:gd name="T4" fmla="*/ 203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2 w 297"/>
                <a:gd name="T15" fmla="*/ 167 h 291"/>
                <a:gd name="T16" fmla="*/ 90 w 297"/>
                <a:gd name="T17" fmla="*/ 167 h 291"/>
                <a:gd name="T18" fmla="*/ 202 w 297"/>
                <a:gd name="T19" fmla="*/ 117 h 291"/>
                <a:gd name="T20" fmla="*/ 149 w 297"/>
                <a:gd name="T21" fmla="*/ 61 h 291"/>
                <a:gd name="T22" fmla="*/ 90 w 297"/>
                <a:gd name="T23" fmla="*/ 117 h 291"/>
                <a:gd name="T24" fmla="*/ 202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0" y="167"/>
                  </a:moveTo>
                  <a:cubicBezTo>
                    <a:pt x="92" y="205"/>
                    <a:pt x="113" y="230"/>
                    <a:pt x="152" y="230"/>
                  </a:cubicBezTo>
                  <a:cubicBezTo>
                    <a:pt x="173" y="230"/>
                    <a:pt x="195" y="220"/>
                    <a:pt x="203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1" y="264"/>
                    <a:pt x="212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7" y="0"/>
                    <a:pt x="149" y="0"/>
                  </a:cubicBezTo>
                  <a:cubicBezTo>
                    <a:pt x="247" y="0"/>
                    <a:pt x="297" y="74"/>
                    <a:pt x="292" y="167"/>
                  </a:cubicBezTo>
                  <a:lnTo>
                    <a:pt x="90" y="167"/>
                  </a:lnTo>
                  <a:close/>
                  <a:moveTo>
                    <a:pt x="202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5" y="83"/>
                    <a:pt x="90" y="117"/>
                  </a:cubicBezTo>
                  <a:lnTo>
                    <a:pt x="202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0280C907-1F64-474A-B8AF-0FD8A79262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52538" y="6096000"/>
              <a:ext cx="93663" cy="128588"/>
            </a:xfrm>
            <a:custGeom>
              <a:avLst/>
              <a:gdLst>
                <a:gd name="T0" fmla="*/ 286 w 286"/>
                <a:gd name="T1" fmla="*/ 379 h 387"/>
                <a:gd name="T2" fmla="*/ 200 w 286"/>
                <a:gd name="T3" fmla="*/ 379 h 387"/>
                <a:gd name="T4" fmla="*/ 200 w 286"/>
                <a:gd name="T5" fmla="*/ 347 h 387"/>
                <a:gd name="T6" fmla="*/ 199 w 286"/>
                <a:gd name="T7" fmla="*/ 347 h 387"/>
                <a:gd name="T8" fmla="*/ 123 w 286"/>
                <a:gd name="T9" fmla="*/ 387 h 387"/>
                <a:gd name="T10" fmla="*/ 0 w 286"/>
                <a:gd name="T11" fmla="*/ 235 h 387"/>
                <a:gd name="T12" fmla="*/ 116 w 286"/>
                <a:gd name="T13" fmla="*/ 96 h 387"/>
                <a:gd name="T14" fmla="*/ 195 w 286"/>
                <a:gd name="T15" fmla="*/ 133 h 387"/>
                <a:gd name="T16" fmla="*/ 196 w 286"/>
                <a:gd name="T17" fmla="*/ 133 h 387"/>
                <a:gd name="T18" fmla="*/ 196 w 286"/>
                <a:gd name="T19" fmla="*/ 0 h 387"/>
                <a:gd name="T20" fmla="*/ 286 w 286"/>
                <a:gd name="T21" fmla="*/ 0 h 387"/>
                <a:gd name="T22" fmla="*/ 286 w 286"/>
                <a:gd name="T23" fmla="*/ 379 h 387"/>
                <a:gd name="T24" fmla="*/ 90 w 286"/>
                <a:gd name="T25" fmla="*/ 238 h 387"/>
                <a:gd name="T26" fmla="*/ 146 w 286"/>
                <a:gd name="T27" fmla="*/ 318 h 387"/>
                <a:gd name="T28" fmla="*/ 199 w 286"/>
                <a:gd name="T29" fmla="*/ 241 h 387"/>
                <a:gd name="T30" fmla="*/ 146 w 286"/>
                <a:gd name="T31" fmla="*/ 165 h 387"/>
                <a:gd name="T32" fmla="*/ 90 w 286"/>
                <a:gd name="T33" fmla="*/ 23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6" h="387">
                  <a:moveTo>
                    <a:pt x="286" y="379"/>
                  </a:moveTo>
                  <a:cubicBezTo>
                    <a:pt x="200" y="379"/>
                    <a:pt x="200" y="379"/>
                    <a:pt x="200" y="379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199" y="347"/>
                    <a:pt x="199" y="347"/>
                    <a:pt x="199" y="347"/>
                  </a:cubicBezTo>
                  <a:cubicBezTo>
                    <a:pt x="182" y="373"/>
                    <a:pt x="155" y="387"/>
                    <a:pt x="123" y="387"/>
                  </a:cubicBezTo>
                  <a:cubicBezTo>
                    <a:pt x="37" y="387"/>
                    <a:pt x="0" y="313"/>
                    <a:pt x="0" y="235"/>
                  </a:cubicBezTo>
                  <a:cubicBezTo>
                    <a:pt x="0" y="164"/>
                    <a:pt x="38" y="96"/>
                    <a:pt x="116" y="96"/>
                  </a:cubicBezTo>
                  <a:cubicBezTo>
                    <a:pt x="150" y="96"/>
                    <a:pt x="176" y="108"/>
                    <a:pt x="195" y="133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86" y="0"/>
                    <a:pt x="286" y="0"/>
                    <a:pt x="286" y="0"/>
                  </a:cubicBezTo>
                  <a:lnTo>
                    <a:pt x="286" y="379"/>
                  </a:lnTo>
                  <a:close/>
                  <a:moveTo>
                    <a:pt x="90" y="238"/>
                  </a:moveTo>
                  <a:cubicBezTo>
                    <a:pt x="90" y="276"/>
                    <a:pt x="104" y="318"/>
                    <a:pt x="146" y="318"/>
                  </a:cubicBezTo>
                  <a:cubicBezTo>
                    <a:pt x="190" y="318"/>
                    <a:pt x="199" y="276"/>
                    <a:pt x="199" y="241"/>
                  </a:cubicBezTo>
                  <a:cubicBezTo>
                    <a:pt x="199" y="201"/>
                    <a:pt x="185" y="165"/>
                    <a:pt x="146" y="165"/>
                  </a:cubicBezTo>
                  <a:cubicBezTo>
                    <a:pt x="104" y="165"/>
                    <a:pt x="90" y="203"/>
                    <a:pt x="90" y="2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4A485304-C93C-4073-8D44-F80ADC736F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573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CB945C56-4554-4683-8637-CFC30E6489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93825" y="6127750"/>
              <a:ext cx="93663" cy="96838"/>
            </a:xfrm>
            <a:custGeom>
              <a:avLst/>
              <a:gdLst>
                <a:gd name="T0" fmla="*/ 12 w 281"/>
                <a:gd name="T1" fmla="*/ 92 h 291"/>
                <a:gd name="T2" fmla="*/ 55 w 281"/>
                <a:gd name="T3" fmla="*/ 19 h 291"/>
                <a:gd name="T4" fmla="*/ 142 w 281"/>
                <a:gd name="T5" fmla="*/ 0 h 291"/>
                <a:gd name="T6" fmla="*/ 271 w 281"/>
                <a:gd name="T7" fmla="*/ 92 h 291"/>
                <a:gd name="T8" fmla="*/ 271 w 281"/>
                <a:gd name="T9" fmla="*/ 213 h 291"/>
                <a:gd name="T10" fmla="*/ 281 w 281"/>
                <a:gd name="T11" fmla="*/ 283 h 291"/>
                <a:gd name="T12" fmla="*/ 191 w 281"/>
                <a:gd name="T13" fmla="*/ 283 h 291"/>
                <a:gd name="T14" fmla="*/ 185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1 w 281"/>
                <a:gd name="T21" fmla="*/ 112 h 291"/>
                <a:gd name="T22" fmla="*/ 185 w 281"/>
                <a:gd name="T23" fmla="*/ 87 h 291"/>
                <a:gd name="T24" fmla="*/ 141 w 281"/>
                <a:gd name="T25" fmla="*/ 58 h 291"/>
                <a:gd name="T26" fmla="*/ 96 w 281"/>
                <a:gd name="T27" fmla="*/ 92 h 291"/>
                <a:gd name="T28" fmla="*/ 12 w 281"/>
                <a:gd name="T29" fmla="*/ 92 h 291"/>
                <a:gd name="T30" fmla="*/ 128 w 281"/>
                <a:gd name="T31" fmla="*/ 235 h 291"/>
                <a:gd name="T32" fmla="*/ 184 w 281"/>
                <a:gd name="T33" fmla="*/ 154 h 291"/>
                <a:gd name="T34" fmla="*/ 128 w 281"/>
                <a:gd name="T35" fmla="*/ 169 h 291"/>
                <a:gd name="T36" fmla="*/ 91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2" y="92"/>
                  </a:moveTo>
                  <a:cubicBezTo>
                    <a:pt x="13" y="56"/>
                    <a:pt x="30" y="33"/>
                    <a:pt x="55" y="19"/>
                  </a:cubicBezTo>
                  <a:cubicBezTo>
                    <a:pt x="79" y="5"/>
                    <a:pt x="111" y="0"/>
                    <a:pt x="142" y="0"/>
                  </a:cubicBezTo>
                  <a:cubicBezTo>
                    <a:pt x="208" y="0"/>
                    <a:pt x="271" y="14"/>
                    <a:pt x="271" y="92"/>
                  </a:cubicBezTo>
                  <a:cubicBezTo>
                    <a:pt x="271" y="213"/>
                    <a:pt x="271" y="213"/>
                    <a:pt x="271" y="213"/>
                  </a:cubicBezTo>
                  <a:cubicBezTo>
                    <a:pt x="271" y="236"/>
                    <a:pt x="271" y="261"/>
                    <a:pt x="281" y="283"/>
                  </a:cubicBezTo>
                  <a:cubicBezTo>
                    <a:pt x="191" y="283"/>
                    <a:pt x="191" y="283"/>
                    <a:pt x="191" y="283"/>
                  </a:cubicBezTo>
                  <a:cubicBezTo>
                    <a:pt x="187" y="275"/>
                    <a:pt x="186" y="266"/>
                    <a:pt x="185" y="257"/>
                  </a:cubicBezTo>
                  <a:cubicBezTo>
                    <a:pt x="162" y="282"/>
                    <a:pt x="127" y="291"/>
                    <a:pt x="94" y="291"/>
                  </a:cubicBezTo>
                  <a:cubicBezTo>
                    <a:pt x="42" y="291"/>
                    <a:pt x="0" y="265"/>
                    <a:pt x="0" y="208"/>
                  </a:cubicBezTo>
                  <a:cubicBezTo>
                    <a:pt x="0" y="118"/>
                    <a:pt x="98" y="125"/>
                    <a:pt x="161" y="112"/>
                  </a:cubicBezTo>
                  <a:cubicBezTo>
                    <a:pt x="176" y="109"/>
                    <a:pt x="185" y="104"/>
                    <a:pt x="185" y="87"/>
                  </a:cubicBezTo>
                  <a:cubicBezTo>
                    <a:pt x="185" y="66"/>
                    <a:pt x="160" y="58"/>
                    <a:pt x="141" y="58"/>
                  </a:cubicBezTo>
                  <a:cubicBezTo>
                    <a:pt x="116" y="58"/>
                    <a:pt x="100" y="69"/>
                    <a:pt x="96" y="92"/>
                  </a:cubicBezTo>
                  <a:lnTo>
                    <a:pt x="12" y="92"/>
                  </a:lnTo>
                  <a:close/>
                  <a:moveTo>
                    <a:pt x="128" y="235"/>
                  </a:moveTo>
                  <a:cubicBezTo>
                    <a:pt x="172" y="235"/>
                    <a:pt x="186" y="211"/>
                    <a:pt x="184" y="154"/>
                  </a:cubicBezTo>
                  <a:cubicBezTo>
                    <a:pt x="171" y="162"/>
                    <a:pt x="148" y="164"/>
                    <a:pt x="128" y="169"/>
                  </a:cubicBezTo>
                  <a:cubicBezTo>
                    <a:pt x="108" y="174"/>
                    <a:pt x="91" y="182"/>
                    <a:pt x="91" y="204"/>
                  </a:cubicBezTo>
                  <a:cubicBezTo>
                    <a:pt x="91" y="226"/>
                    <a:pt x="108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D0D64558-33D7-4E8C-8B58-17F750C1DD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38288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5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70 w 89"/>
                <a:gd name="T15" fmla="*/ 79 h 79"/>
                <a:gd name="T16" fmla="*/ 70 w 89"/>
                <a:gd name="T17" fmla="*/ 19 h 79"/>
                <a:gd name="T18" fmla="*/ 69 w 89"/>
                <a:gd name="T19" fmla="*/ 19 h 79"/>
                <a:gd name="T20" fmla="*/ 53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70" y="79"/>
                  </a:lnTo>
                  <a:lnTo>
                    <a:pt x="70" y="19"/>
                  </a:lnTo>
                  <a:lnTo>
                    <a:pt x="69" y="19"/>
                  </a:lnTo>
                  <a:lnTo>
                    <a:pt x="53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F02D34C0-AE0D-4044-A66E-673B3D590B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87513" y="6127750"/>
              <a:ext cx="98425" cy="96838"/>
            </a:xfrm>
            <a:custGeom>
              <a:avLst/>
              <a:gdLst>
                <a:gd name="T0" fmla="*/ 91 w 297"/>
                <a:gd name="T1" fmla="*/ 167 h 291"/>
                <a:gd name="T2" fmla="*/ 152 w 297"/>
                <a:gd name="T3" fmla="*/ 230 h 291"/>
                <a:gd name="T4" fmla="*/ 204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3 w 297"/>
                <a:gd name="T15" fmla="*/ 167 h 291"/>
                <a:gd name="T16" fmla="*/ 91 w 297"/>
                <a:gd name="T17" fmla="*/ 167 h 291"/>
                <a:gd name="T18" fmla="*/ 203 w 297"/>
                <a:gd name="T19" fmla="*/ 117 h 291"/>
                <a:gd name="T20" fmla="*/ 149 w 297"/>
                <a:gd name="T21" fmla="*/ 61 h 291"/>
                <a:gd name="T22" fmla="*/ 91 w 297"/>
                <a:gd name="T23" fmla="*/ 117 h 291"/>
                <a:gd name="T24" fmla="*/ 203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1" y="167"/>
                  </a:moveTo>
                  <a:cubicBezTo>
                    <a:pt x="92" y="205"/>
                    <a:pt x="114" y="230"/>
                    <a:pt x="152" y="230"/>
                  </a:cubicBezTo>
                  <a:cubicBezTo>
                    <a:pt x="174" y="230"/>
                    <a:pt x="195" y="220"/>
                    <a:pt x="204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2" y="264"/>
                    <a:pt x="213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8" y="0"/>
                    <a:pt x="149" y="0"/>
                  </a:cubicBezTo>
                  <a:cubicBezTo>
                    <a:pt x="248" y="0"/>
                    <a:pt x="297" y="74"/>
                    <a:pt x="293" y="167"/>
                  </a:cubicBezTo>
                  <a:lnTo>
                    <a:pt x="91" y="167"/>
                  </a:lnTo>
                  <a:close/>
                  <a:moveTo>
                    <a:pt x="203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6" y="83"/>
                    <a:pt x="91" y="117"/>
                  </a:cubicBezTo>
                  <a:lnTo>
                    <a:pt x="203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" name="Freeform 25">
              <a:extLst>
                <a:ext uri="{FF2B5EF4-FFF2-40B4-BE49-F238E27FC236}">
                  <a16:creationId xmlns:a16="http://schemas.microsoft.com/office/drawing/2014/main" id="{FD1D8BD6-9384-4AF7-996C-3FD339E247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4350" y="6102350"/>
              <a:ext cx="63500" cy="120650"/>
            </a:xfrm>
            <a:custGeom>
              <a:avLst/>
              <a:gdLst>
                <a:gd name="T0" fmla="*/ 192 w 192"/>
                <a:gd name="T1" fmla="*/ 142 h 362"/>
                <a:gd name="T2" fmla="*/ 136 w 192"/>
                <a:gd name="T3" fmla="*/ 142 h 362"/>
                <a:gd name="T4" fmla="*/ 136 w 192"/>
                <a:gd name="T5" fmla="*/ 267 h 362"/>
                <a:gd name="T6" fmla="*/ 169 w 192"/>
                <a:gd name="T7" fmla="*/ 294 h 362"/>
                <a:gd name="T8" fmla="*/ 192 w 192"/>
                <a:gd name="T9" fmla="*/ 293 h 362"/>
                <a:gd name="T10" fmla="*/ 192 w 192"/>
                <a:gd name="T11" fmla="*/ 359 h 362"/>
                <a:gd name="T12" fmla="*/ 143 w 192"/>
                <a:gd name="T13" fmla="*/ 362 h 362"/>
                <a:gd name="T14" fmla="*/ 46 w 192"/>
                <a:gd name="T15" fmla="*/ 265 h 362"/>
                <a:gd name="T16" fmla="*/ 46 w 192"/>
                <a:gd name="T17" fmla="*/ 142 h 362"/>
                <a:gd name="T18" fmla="*/ 0 w 192"/>
                <a:gd name="T19" fmla="*/ 142 h 362"/>
                <a:gd name="T20" fmla="*/ 0 w 192"/>
                <a:gd name="T21" fmla="*/ 84 h 362"/>
                <a:gd name="T22" fmla="*/ 46 w 192"/>
                <a:gd name="T23" fmla="*/ 84 h 362"/>
                <a:gd name="T24" fmla="*/ 46 w 192"/>
                <a:gd name="T25" fmla="*/ 0 h 362"/>
                <a:gd name="T26" fmla="*/ 136 w 192"/>
                <a:gd name="T27" fmla="*/ 0 h 362"/>
                <a:gd name="T28" fmla="*/ 136 w 192"/>
                <a:gd name="T29" fmla="*/ 84 h 362"/>
                <a:gd name="T30" fmla="*/ 192 w 192"/>
                <a:gd name="T31" fmla="*/ 84 h 362"/>
                <a:gd name="T32" fmla="*/ 192 w 192"/>
                <a:gd name="T33" fmla="*/ 14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362">
                  <a:moveTo>
                    <a:pt x="192" y="142"/>
                  </a:moveTo>
                  <a:cubicBezTo>
                    <a:pt x="136" y="142"/>
                    <a:pt x="136" y="142"/>
                    <a:pt x="136" y="142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36" y="289"/>
                    <a:pt x="149" y="294"/>
                    <a:pt x="169" y="294"/>
                  </a:cubicBezTo>
                  <a:cubicBezTo>
                    <a:pt x="176" y="294"/>
                    <a:pt x="184" y="293"/>
                    <a:pt x="192" y="293"/>
                  </a:cubicBezTo>
                  <a:cubicBezTo>
                    <a:pt x="192" y="359"/>
                    <a:pt x="192" y="359"/>
                    <a:pt x="192" y="359"/>
                  </a:cubicBezTo>
                  <a:cubicBezTo>
                    <a:pt x="176" y="360"/>
                    <a:pt x="159" y="362"/>
                    <a:pt x="143" y="362"/>
                  </a:cubicBezTo>
                  <a:cubicBezTo>
                    <a:pt x="66" y="362"/>
                    <a:pt x="46" y="340"/>
                    <a:pt x="46" y="26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84"/>
                    <a:pt x="136" y="84"/>
                    <a:pt x="136" y="84"/>
                  </a:cubicBezTo>
                  <a:cubicBezTo>
                    <a:pt x="192" y="84"/>
                    <a:pt x="192" y="84"/>
                    <a:pt x="192" y="84"/>
                  </a:cubicBezTo>
                  <a:lnTo>
                    <a:pt x="192" y="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F092E5C2-58E1-4907-8CF1-D875912586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5788" y="6127750"/>
              <a:ext cx="65088" cy="93663"/>
            </a:xfrm>
            <a:custGeom>
              <a:avLst/>
              <a:gdLst>
                <a:gd name="T0" fmla="*/ 0 w 193"/>
                <a:gd name="T1" fmla="*/ 6 h 281"/>
                <a:gd name="T2" fmla="*/ 88 w 193"/>
                <a:gd name="T3" fmla="*/ 6 h 281"/>
                <a:gd name="T4" fmla="*/ 88 w 193"/>
                <a:gd name="T5" fmla="*/ 54 h 281"/>
                <a:gd name="T6" fmla="*/ 89 w 193"/>
                <a:gd name="T7" fmla="*/ 54 h 281"/>
                <a:gd name="T8" fmla="*/ 172 w 193"/>
                <a:gd name="T9" fmla="*/ 0 h 281"/>
                <a:gd name="T10" fmla="*/ 193 w 193"/>
                <a:gd name="T11" fmla="*/ 2 h 281"/>
                <a:gd name="T12" fmla="*/ 193 w 193"/>
                <a:gd name="T13" fmla="*/ 85 h 281"/>
                <a:gd name="T14" fmla="*/ 158 w 193"/>
                <a:gd name="T15" fmla="*/ 79 h 281"/>
                <a:gd name="T16" fmla="*/ 90 w 193"/>
                <a:gd name="T17" fmla="*/ 145 h 281"/>
                <a:gd name="T18" fmla="*/ 90 w 193"/>
                <a:gd name="T19" fmla="*/ 281 h 281"/>
                <a:gd name="T20" fmla="*/ 0 w 193"/>
                <a:gd name="T21" fmla="*/ 281 h 281"/>
                <a:gd name="T22" fmla="*/ 0 w 193"/>
                <a:gd name="T23" fmla="*/ 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281">
                  <a:moveTo>
                    <a:pt x="0" y="6"/>
                  </a:moveTo>
                  <a:cubicBezTo>
                    <a:pt x="88" y="6"/>
                    <a:pt x="88" y="6"/>
                    <a:pt x="88" y="6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102" y="19"/>
                    <a:pt x="133" y="0"/>
                    <a:pt x="172" y="0"/>
                  </a:cubicBezTo>
                  <a:cubicBezTo>
                    <a:pt x="179" y="0"/>
                    <a:pt x="186" y="1"/>
                    <a:pt x="193" y="2"/>
                  </a:cubicBezTo>
                  <a:cubicBezTo>
                    <a:pt x="193" y="85"/>
                    <a:pt x="193" y="85"/>
                    <a:pt x="193" y="85"/>
                  </a:cubicBezTo>
                  <a:cubicBezTo>
                    <a:pt x="181" y="81"/>
                    <a:pt x="171" y="79"/>
                    <a:pt x="158" y="79"/>
                  </a:cubicBezTo>
                  <a:cubicBezTo>
                    <a:pt x="114" y="79"/>
                    <a:pt x="90" y="110"/>
                    <a:pt x="90" y="145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0" y="281"/>
                    <a:pt x="0" y="281"/>
                    <a:pt x="0" y="281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04686304-731D-4C81-9933-35E3DFED88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288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716A412C-6319-4925-902F-8B2AE529A2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6913" y="6127750"/>
              <a:ext cx="93663" cy="96838"/>
            </a:xfrm>
            <a:custGeom>
              <a:avLst/>
              <a:gdLst>
                <a:gd name="T0" fmla="*/ 193 w 283"/>
                <a:gd name="T1" fmla="*/ 108 h 291"/>
                <a:gd name="T2" fmla="*/ 149 w 283"/>
                <a:gd name="T3" fmla="*/ 69 h 291"/>
                <a:gd name="T4" fmla="*/ 90 w 283"/>
                <a:gd name="T5" fmla="*/ 150 h 291"/>
                <a:gd name="T6" fmla="*/ 144 w 283"/>
                <a:gd name="T7" fmla="*/ 222 h 291"/>
                <a:gd name="T8" fmla="*/ 195 w 283"/>
                <a:gd name="T9" fmla="*/ 175 h 291"/>
                <a:gd name="T10" fmla="*/ 283 w 283"/>
                <a:gd name="T11" fmla="*/ 175 h 291"/>
                <a:gd name="T12" fmla="*/ 144 w 283"/>
                <a:gd name="T13" fmla="*/ 291 h 291"/>
                <a:gd name="T14" fmla="*/ 0 w 283"/>
                <a:gd name="T15" fmla="*/ 150 h 291"/>
                <a:gd name="T16" fmla="*/ 144 w 283"/>
                <a:gd name="T17" fmla="*/ 0 h 291"/>
                <a:gd name="T18" fmla="*/ 280 w 283"/>
                <a:gd name="T19" fmla="*/ 108 h 291"/>
                <a:gd name="T20" fmla="*/ 193 w 283"/>
                <a:gd name="T21" fmla="*/ 108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3" h="291">
                  <a:moveTo>
                    <a:pt x="193" y="108"/>
                  </a:moveTo>
                  <a:cubicBezTo>
                    <a:pt x="192" y="85"/>
                    <a:pt x="171" y="69"/>
                    <a:pt x="149" y="69"/>
                  </a:cubicBezTo>
                  <a:cubicBezTo>
                    <a:pt x="98" y="69"/>
                    <a:pt x="90" y="112"/>
                    <a:pt x="90" y="150"/>
                  </a:cubicBezTo>
                  <a:cubicBezTo>
                    <a:pt x="90" y="185"/>
                    <a:pt x="105" y="222"/>
                    <a:pt x="144" y="222"/>
                  </a:cubicBezTo>
                  <a:cubicBezTo>
                    <a:pt x="175" y="222"/>
                    <a:pt x="191" y="204"/>
                    <a:pt x="195" y="175"/>
                  </a:cubicBezTo>
                  <a:cubicBezTo>
                    <a:pt x="283" y="175"/>
                    <a:pt x="283" y="175"/>
                    <a:pt x="283" y="175"/>
                  </a:cubicBezTo>
                  <a:cubicBezTo>
                    <a:pt x="275" y="249"/>
                    <a:pt x="218" y="291"/>
                    <a:pt x="144" y="291"/>
                  </a:cubicBezTo>
                  <a:cubicBezTo>
                    <a:pt x="61" y="291"/>
                    <a:pt x="0" y="234"/>
                    <a:pt x="0" y="150"/>
                  </a:cubicBezTo>
                  <a:cubicBezTo>
                    <a:pt x="0" y="62"/>
                    <a:pt x="56" y="0"/>
                    <a:pt x="144" y="0"/>
                  </a:cubicBezTo>
                  <a:cubicBezTo>
                    <a:pt x="213" y="0"/>
                    <a:pt x="274" y="36"/>
                    <a:pt x="280" y="108"/>
                  </a:cubicBezTo>
                  <a:lnTo>
                    <a:pt x="193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6B2474BC-3B05-4EFB-A2B9-4944F34591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65338" y="6127750"/>
              <a:ext cx="88900" cy="96838"/>
            </a:xfrm>
            <a:custGeom>
              <a:avLst/>
              <a:gdLst>
                <a:gd name="T0" fmla="*/ 86 w 267"/>
                <a:gd name="T1" fmla="*/ 192 h 291"/>
                <a:gd name="T2" fmla="*/ 101 w 267"/>
                <a:gd name="T3" fmla="*/ 223 h 291"/>
                <a:gd name="T4" fmla="*/ 135 w 267"/>
                <a:gd name="T5" fmla="*/ 233 h 291"/>
                <a:gd name="T6" fmla="*/ 177 w 267"/>
                <a:gd name="T7" fmla="*/ 203 h 291"/>
                <a:gd name="T8" fmla="*/ 133 w 267"/>
                <a:gd name="T9" fmla="*/ 174 h 291"/>
                <a:gd name="T10" fmla="*/ 5 w 267"/>
                <a:gd name="T11" fmla="*/ 84 h 291"/>
                <a:gd name="T12" fmla="*/ 131 w 267"/>
                <a:gd name="T13" fmla="*/ 0 h 291"/>
                <a:gd name="T14" fmla="*/ 258 w 267"/>
                <a:gd name="T15" fmla="*/ 89 h 291"/>
                <a:gd name="T16" fmla="*/ 174 w 267"/>
                <a:gd name="T17" fmla="*/ 89 h 291"/>
                <a:gd name="T18" fmla="*/ 163 w 267"/>
                <a:gd name="T19" fmla="*/ 65 h 291"/>
                <a:gd name="T20" fmla="*/ 134 w 267"/>
                <a:gd name="T21" fmla="*/ 58 h 291"/>
                <a:gd name="T22" fmla="*/ 95 w 267"/>
                <a:gd name="T23" fmla="*/ 79 h 291"/>
                <a:gd name="T24" fmla="*/ 197 w 267"/>
                <a:gd name="T25" fmla="*/ 118 h 291"/>
                <a:gd name="T26" fmla="*/ 267 w 267"/>
                <a:gd name="T27" fmla="*/ 193 h 291"/>
                <a:gd name="T28" fmla="*/ 135 w 267"/>
                <a:gd name="T29" fmla="*/ 291 h 291"/>
                <a:gd name="T30" fmla="*/ 0 w 267"/>
                <a:gd name="T31" fmla="*/ 192 h 291"/>
                <a:gd name="T32" fmla="*/ 86 w 267"/>
                <a:gd name="T33" fmla="*/ 192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291">
                  <a:moveTo>
                    <a:pt x="86" y="192"/>
                  </a:moveTo>
                  <a:cubicBezTo>
                    <a:pt x="86" y="206"/>
                    <a:pt x="92" y="216"/>
                    <a:pt x="101" y="223"/>
                  </a:cubicBezTo>
                  <a:cubicBezTo>
                    <a:pt x="110" y="230"/>
                    <a:pt x="122" y="233"/>
                    <a:pt x="135" y="233"/>
                  </a:cubicBezTo>
                  <a:cubicBezTo>
                    <a:pt x="152" y="233"/>
                    <a:pt x="177" y="225"/>
                    <a:pt x="177" y="203"/>
                  </a:cubicBezTo>
                  <a:cubicBezTo>
                    <a:pt x="177" y="182"/>
                    <a:pt x="149" y="178"/>
                    <a:pt x="133" y="174"/>
                  </a:cubicBezTo>
                  <a:cubicBezTo>
                    <a:pt x="76" y="160"/>
                    <a:pt x="5" y="158"/>
                    <a:pt x="5" y="84"/>
                  </a:cubicBezTo>
                  <a:cubicBezTo>
                    <a:pt x="5" y="18"/>
                    <a:pt x="77" y="0"/>
                    <a:pt x="131" y="0"/>
                  </a:cubicBezTo>
                  <a:cubicBezTo>
                    <a:pt x="191" y="0"/>
                    <a:pt x="255" y="17"/>
                    <a:pt x="258" y="89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4" y="77"/>
                    <a:pt x="170" y="70"/>
                    <a:pt x="163" y="65"/>
                  </a:cubicBezTo>
                  <a:cubicBezTo>
                    <a:pt x="155" y="60"/>
                    <a:pt x="145" y="58"/>
                    <a:pt x="134" y="58"/>
                  </a:cubicBezTo>
                  <a:cubicBezTo>
                    <a:pt x="119" y="58"/>
                    <a:pt x="95" y="60"/>
                    <a:pt x="95" y="79"/>
                  </a:cubicBezTo>
                  <a:cubicBezTo>
                    <a:pt x="95" y="105"/>
                    <a:pt x="156" y="109"/>
                    <a:pt x="197" y="118"/>
                  </a:cubicBezTo>
                  <a:cubicBezTo>
                    <a:pt x="253" y="130"/>
                    <a:pt x="267" y="170"/>
                    <a:pt x="267" y="193"/>
                  </a:cubicBezTo>
                  <a:cubicBezTo>
                    <a:pt x="267" y="267"/>
                    <a:pt x="197" y="291"/>
                    <a:pt x="135" y="291"/>
                  </a:cubicBezTo>
                  <a:cubicBezTo>
                    <a:pt x="70" y="291"/>
                    <a:pt x="3" y="269"/>
                    <a:pt x="0" y="192"/>
                  </a:cubicBezTo>
                  <a:lnTo>
                    <a:pt x="86" y="1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012D7019-9677-4D9D-8CBE-43BF9B24AB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88225" y="0"/>
            <a:ext cx="4803775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07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1F262-DE83-4266-93EA-9037E7497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76" y="2056793"/>
            <a:ext cx="10100448" cy="765135"/>
          </a:xfrm>
        </p:spPr>
        <p:txBody>
          <a:bodyPr>
            <a:norm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F757C55-8EE6-457C-A0DE-B5F8A8EB1D9A}"/>
              </a:ext>
            </a:extLst>
          </p:cNvPr>
          <p:cNvGrpSpPr/>
          <p:nvPr userDrawn="1"/>
        </p:nvGrpSpPr>
        <p:grpSpPr>
          <a:xfrm>
            <a:off x="619125" y="5064125"/>
            <a:ext cx="1535113" cy="1160463"/>
            <a:chOff x="619125" y="5064125"/>
            <a:chExt cx="1535113" cy="1160463"/>
          </a:xfrm>
          <a:solidFill>
            <a:srgbClr val="FFFFFF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A936823F-5F8F-42B6-8D84-B4055DFE19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3988" y="5064125"/>
              <a:ext cx="488950" cy="530225"/>
            </a:xfrm>
            <a:custGeom>
              <a:avLst/>
              <a:gdLst>
                <a:gd name="T0" fmla="*/ 1067 w 1469"/>
                <a:gd name="T1" fmla="*/ 581 h 1596"/>
                <a:gd name="T2" fmla="*/ 756 w 1469"/>
                <a:gd name="T3" fmla="*/ 343 h 1596"/>
                <a:gd name="T4" fmla="*/ 396 w 1469"/>
                <a:gd name="T5" fmla="*/ 798 h 1596"/>
                <a:gd name="T6" fmla="*/ 756 w 1469"/>
                <a:gd name="T7" fmla="*/ 1252 h 1596"/>
                <a:gd name="T8" fmla="*/ 1067 w 1469"/>
                <a:gd name="T9" fmla="*/ 967 h 1596"/>
                <a:gd name="T10" fmla="*/ 1469 w 1469"/>
                <a:gd name="T11" fmla="*/ 967 h 1596"/>
                <a:gd name="T12" fmla="*/ 766 w 1469"/>
                <a:gd name="T13" fmla="*/ 1596 h 1596"/>
                <a:gd name="T14" fmla="*/ 0 w 1469"/>
                <a:gd name="T15" fmla="*/ 792 h 1596"/>
                <a:gd name="T16" fmla="*/ 766 w 1469"/>
                <a:gd name="T17" fmla="*/ 0 h 1596"/>
                <a:gd name="T18" fmla="*/ 1469 w 1469"/>
                <a:gd name="T19" fmla="*/ 581 h 1596"/>
                <a:gd name="T20" fmla="*/ 1067 w 1469"/>
                <a:gd name="T21" fmla="*/ 581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9" h="1596">
                  <a:moveTo>
                    <a:pt x="1067" y="581"/>
                  </a:moveTo>
                  <a:cubicBezTo>
                    <a:pt x="1046" y="428"/>
                    <a:pt x="925" y="343"/>
                    <a:pt x="756" y="343"/>
                  </a:cubicBezTo>
                  <a:cubicBezTo>
                    <a:pt x="497" y="343"/>
                    <a:pt x="396" y="571"/>
                    <a:pt x="396" y="798"/>
                  </a:cubicBezTo>
                  <a:cubicBezTo>
                    <a:pt x="396" y="1025"/>
                    <a:pt x="497" y="1252"/>
                    <a:pt x="756" y="1252"/>
                  </a:cubicBezTo>
                  <a:cubicBezTo>
                    <a:pt x="941" y="1252"/>
                    <a:pt x="1051" y="1147"/>
                    <a:pt x="1067" y="967"/>
                  </a:cubicBezTo>
                  <a:cubicBezTo>
                    <a:pt x="1469" y="967"/>
                    <a:pt x="1469" y="967"/>
                    <a:pt x="1469" y="967"/>
                  </a:cubicBezTo>
                  <a:cubicBezTo>
                    <a:pt x="1448" y="1363"/>
                    <a:pt x="1157" y="1596"/>
                    <a:pt x="766" y="1596"/>
                  </a:cubicBezTo>
                  <a:cubicBezTo>
                    <a:pt x="301" y="1596"/>
                    <a:pt x="0" y="1242"/>
                    <a:pt x="0" y="792"/>
                  </a:cubicBezTo>
                  <a:cubicBezTo>
                    <a:pt x="0" y="354"/>
                    <a:pt x="301" y="0"/>
                    <a:pt x="766" y="0"/>
                  </a:cubicBezTo>
                  <a:cubicBezTo>
                    <a:pt x="1099" y="0"/>
                    <a:pt x="1458" y="211"/>
                    <a:pt x="1469" y="581"/>
                  </a:cubicBezTo>
                  <a:lnTo>
                    <a:pt x="1067" y="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99E3EDD1-3ED2-4390-B8C4-E895ADFD41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9788" y="5581650"/>
              <a:ext cx="385763" cy="339725"/>
            </a:xfrm>
            <a:custGeom>
              <a:avLst/>
              <a:gdLst>
                <a:gd name="T0" fmla="*/ 2 w 243"/>
                <a:gd name="T1" fmla="*/ 0 h 214"/>
                <a:gd name="T2" fmla="*/ 85 w 243"/>
                <a:gd name="T3" fmla="*/ 0 h 214"/>
                <a:gd name="T4" fmla="*/ 122 w 243"/>
                <a:gd name="T5" fmla="*/ 142 h 214"/>
                <a:gd name="T6" fmla="*/ 123 w 243"/>
                <a:gd name="T7" fmla="*/ 142 h 214"/>
                <a:gd name="T8" fmla="*/ 159 w 243"/>
                <a:gd name="T9" fmla="*/ 0 h 214"/>
                <a:gd name="T10" fmla="*/ 243 w 243"/>
                <a:gd name="T11" fmla="*/ 0 h 214"/>
                <a:gd name="T12" fmla="*/ 243 w 243"/>
                <a:gd name="T13" fmla="*/ 214 h 214"/>
                <a:gd name="T14" fmla="*/ 189 w 243"/>
                <a:gd name="T15" fmla="*/ 214 h 214"/>
                <a:gd name="T16" fmla="*/ 189 w 243"/>
                <a:gd name="T17" fmla="*/ 52 h 214"/>
                <a:gd name="T18" fmla="*/ 188 w 243"/>
                <a:gd name="T19" fmla="*/ 52 h 214"/>
                <a:gd name="T20" fmla="*/ 143 w 243"/>
                <a:gd name="T21" fmla="*/ 214 h 214"/>
                <a:gd name="T22" fmla="*/ 99 w 243"/>
                <a:gd name="T23" fmla="*/ 214 h 214"/>
                <a:gd name="T24" fmla="*/ 54 w 243"/>
                <a:gd name="T25" fmla="*/ 52 h 214"/>
                <a:gd name="T26" fmla="*/ 53 w 243"/>
                <a:gd name="T27" fmla="*/ 52 h 214"/>
                <a:gd name="T28" fmla="*/ 53 w 243"/>
                <a:gd name="T29" fmla="*/ 214 h 214"/>
                <a:gd name="T30" fmla="*/ 0 w 243"/>
                <a:gd name="T31" fmla="*/ 214 h 214"/>
                <a:gd name="T32" fmla="*/ 0 w 243"/>
                <a:gd name="T33" fmla="*/ 0 h 214"/>
                <a:gd name="T34" fmla="*/ 2 w 243"/>
                <a:gd name="T3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3" h="214">
                  <a:moveTo>
                    <a:pt x="2" y="0"/>
                  </a:moveTo>
                  <a:lnTo>
                    <a:pt x="85" y="0"/>
                  </a:lnTo>
                  <a:lnTo>
                    <a:pt x="122" y="142"/>
                  </a:lnTo>
                  <a:lnTo>
                    <a:pt x="123" y="142"/>
                  </a:lnTo>
                  <a:lnTo>
                    <a:pt x="159" y="0"/>
                  </a:lnTo>
                  <a:lnTo>
                    <a:pt x="243" y="0"/>
                  </a:lnTo>
                  <a:lnTo>
                    <a:pt x="243" y="214"/>
                  </a:lnTo>
                  <a:lnTo>
                    <a:pt x="189" y="214"/>
                  </a:lnTo>
                  <a:lnTo>
                    <a:pt x="189" y="52"/>
                  </a:lnTo>
                  <a:lnTo>
                    <a:pt x="188" y="52"/>
                  </a:lnTo>
                  <a:lnTo>
                    <a:pt x="143" y="214"/>
                  </a:lnTo>
                  <a:lnTo>
                    <a:pt x="99" y="214"/>
                  </a:lnTo>
                  <a:lnTo>
                    <a:pt x="54" y="52"/>
                  </a:lnTo>
                  <a:lnTo>
                    <a:pt x="53" y="52"/>
                  </a:lnTo>
                  <a:lnTo>
                    <a:pt x="53" y="214"/>
                  </a:lnTo>
                  <a:lnTo>
                    <a:pt x="0" y="21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9DA8384B-B334-4764-A914-F57D3494C48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22375" y="5581650"/>
              <a:ext cx="347663" cy="339725"/>
            </a:xfrm>
            <a:custGeom>
              <a:avLst/>
              <a:gdLst>
                <a:gd name="T0" fmla="*/ 81 w 219"/>
                <a:gd name="T1" fmla="*/ 0 h 214"/>
                <a:gd name="T2" fmla="*/ 138 w 219"/>
                <a:gd name="T3" fmla="*/ 0 h 214"/>
                <a:gd name="T4" fmla="*/ 219 w 219"/>
                <a:gd name="T5" fmla="*/ 214 h 214"/>
                <a:gd name="T6" fmla="*/ 160 w 219"/>
                <a:gd name="T7" fmla="*/ 214 h 214"/>
                <a:gd name="T8" fmla="*/ 147 w 219"/>
                <a:gd name="T9" fmla="*/ 175 h 214"/>
                <a:gd name="T10" fmla="*/ 71 w 219"/>
                <a:gd name="T11" fmla="*/ 175 h 214"/>
                <a:gd name="T12" fmla="*/ 58 w 219"/>
                <a:gd name="T13" fmla="*/ 214 h 214"/>
                <a:gd name="T14" fmla="*/ 0 w 219"/>
                <a:gd name="T15" fmla="*/ 214 h 214"/>
                <a:gd name="T16" fmla="*/ 81 w 219"/>
                <a:gd name="T17" fmla="*/ 0 h 214"/>
                <a:gd name="T18" fmla="*/ 86 w 219"/>
                <a:gd name="T19" fmla="*/ 134 h 214"/>
                <a:gd name="T20" fmla="*/ 134 w 219"/>
                <a:gd name="T21" fmla="*/ 134 h 214"/>
                <a:gd name="T22" fmla="*/ 111 w 219"/>
                <a:gd name="T23" fmla="*/ 59 h 214"/>
                <a:gd name="T24" fmla="*/ 110 w 219"/>
                <a:gd name="T25" fmla="*/ 59 h 214"/>
                <a:gd name="T26" fmla="*/ 86 w 219"/>
                <a:gd name="T27" fmla="*/ 13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14">
                  <a:moveTo>
                    <a:pt x="81" y="0"/>
                  </a:moveTo>
                  <a:lnTo>
                    <a:pt x="138" y="0"/>
                  </a:lnTo>
                  <a:lnTo>
                    <a:pt x="219" y="214"/>
                  </a:lnTo>
                  <a:lnTo>
                    <a:pt x="160" y="214"/>
                  </a:lnTo>
                  <a:lnTo>
                    <a:pt x="147" y="175"/>
                  </a:lnTo>
                  <a:lnTo>
                    <a:pt x="71" y="175"/>
                  </a:lnTo>
                  <a:lnTo>
                    <a:pt x="58" y="214"/>
                  </a:lnTo>
                  <a:lnTo>
                    <a:pt x="0" y="214"/>
                  </a:lnTo>
                  <a:lnTo>
                    <a:pt x="81" y="0"/>
                  </a:lnTo>
                  <a:close/>
                  <a:moveTo>
                    <a:pt x="86" y="134"/>
                  </a:moveTo>
                  <a:lnTo>
                    <a:pt x="134" y="134"/>
                  </a:lnTo>
                  <a:lnTo>
                    <a:pt x="111" y="59"/>
                  </a:lnTo>
                  <a:lnTo>
                    <a:pt x="110" y="59"/>
                  </a:lnTo>
                  <a:lnTo>
                    <a:pt x="8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id="{CA070AE5-59C4-409F-845F-22677DA735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70038" y="5581650"/>
              <a:ext cx="88900" cy="3397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82E97EBE-DDB1-44FE-9EE7-7F97B47992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0213" y="5581650"/>
              <a:ext cx="249238" cy="341313"/>
            </a:xfrm>
            <a:custGeom>
              <a:avLst/>
              <a:gdLst>
                <a:gd name="T0" fmla="*/ 0 w 157"/>
                <a:gd name="T1" fmla="*/ 0 h 215"/>
                <a:gd name="T2" fmla="*/ 56 w 157"/>
                <a:gd name="T3" fmla="*/ 0 h 215"/>
                <a:gd name="T4" fmla="*/ 56 w 157"/>
                <a:gd name="T5" fmla="*/ 167 h 215"/>
                <a:gd name="T6" fmla="*/ 157 w 157"/>
                <a:gd name="T7" fmla="*/ 167 h 215"/>
                <a:gd name="T8" fmla="*/ 157 w 157"/>
                <a:gd name="T9" fmla="*/ 215 h 215"/>
                <a:gd name="T10" fmla="*/ 0 w 157"/>
                <a:gd name="T11" fmla="*/ 215 h 215"/>
                <a:gd name="T12" fmla="*/ 0 w 157"/>
                <a:gd name="T1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215">
                  <a:moveTo>
                    <a:pt x="0" y="0"/>
                  </a:moveTo>
                  <a:lnTo>
                    <a:pt x="56" y="0"/>
                  </a:lnTo>
                  <a:lnTo>
                    <a:pt x="56" y="167"/>
                  </a:lnTo>
                  <a:lnTo>
                    <a:pt x="157" y="167"/>
                  </a:lnTo>
                  <a:lnTo>
                    <a:pt x="157" y="215"/>
                  </a:lnTo>
                  <a:lnTo>
                    <a:pt x="0" y="2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9E427974-122E-4896-8924-0CBFD553A5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3313" y="5075238"/>
              <a:ext cx="133350" cy="74613"/>
            </a:xfrm>
            <a:custGeom>
              <a:avLst/>
              <a:gdLst>
                <a:gd name="T0" fmla="*/ 402 w 402"/>
                <a:gd name="T1" fmla="*/ 180 h 228"/>
                <a:gd name="T2" fmla="*/ 402 w 402"/>
                <a:gd name="T3" fmla="*/ 0 h 228"/>
                <a:gd name="T4" fmla="*/ 0 w 402"/>
                <a:gd name="T5" fmla="*/ 0 h 228"/>
                <a:gd name="T6" fmla="*/ 0 w 402"/>
                <a:gd name="T7" fmla="*/ 228 h 228"/>
                <a:gd name="T8" fmla="*/ 402 w 402"/>
                <a:gd name="T9" fmla="*/ 18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28">
                  <a:moveTo>
                    <a:pt x="402" y="18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0" y="189"/>
                    <a:pt x="266" y="172"/>
                    <a:pt x="402" y="18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FFC932C1-341A-490D-910E-0880D1EC19D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79475" y="5180013"/>
              <a:ext cx="358775" cy="415925"/>
            </a:xfrm>
            <a:custGeom>
              <a:avLst/>
              <a:gdLst>
                <a:gd name="T0" fmla="*/ 671 w 1078"/>
                <a:gd name="T1" fmla="*/ 709 h 1253"/>
                <a:gd name="T2" fmla="*/ 528 w 1078"/>
                <a:gd name="T3" fmla="*/ 909 h 1253"/>
                <a:gd name="T4" fmla="*/ 375 w 1078"/>
                <a:gd name="T5" fmla="*/ 751 h 1253"/>
                <a:gd name="T6" fmla="*/ 375 w 1078"/>
                <a:gd name="T7" fmla="*/ 608 h 1253"/>
                <a:gd name="T8" fmla="*/ 0 w 1078"/>
                <a:gd name="T9" fmla="*/ 608 h 1253"/>
                <a:gd name="T10" fmla="*/ 0 w 1078"/>
                <a:gd name="T11" fmla="*/ 677 h 1253"/>
                <a:gd name="T12" fmla="*/ 539 w 1078"/>
                <a:gd name="T13" fmla="*/ 1253 h 1253"/>
                <a:gd name="T14" fmla="*/ 1078 w 1078"/>
                <a:gd name="T15" fmla="*/ 735 h 1253"/>
                <a:gd name="T16" fmla="*/ 1078 w 1078"/>
                <a:gd name="T17" fmla="*/ 0 h 1253"/>
                <a:gd name="T18" fmla="*/ 676 w 1078"/>
                <a:gd name="T19" fmla="*/ 180 h 1253"/>
                <a:gd name="T20" fmla="*/ 676 w 1078"/>
                <a:gd name="T21" fmla="*/ 709 h 1253"/>
                <a:gd name="T22" fmla="*/ 671 w 1078"/>
                <a:gd name="T23" fmla="*/ 709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8" h="1253">
                  <a:moveTo>
                    <a:pt x="671" y="709"/>
                  </a:moveTo>
                  <a:cubicBezTo>
                    <a:pt x="671" y="857"/>
                    <a:pt x="618" y="909"/>
                    <a:pt x="528" y="909"/>
                  </a:cubicBezTo>
                  <a:cubicBezTo>
                    <a:pt x="428" y="909"/>
                    <a:pt x="375" y="851"/>
                    <a:pt x="375" y="751"/>
                  </a:cubicBezTo>
                  <a:cubicBezTo>
                    <a:pt x="375" y="608"/>
                    <a:pt x="375" y="608"/>
                    <a:pt x="375" y="608"/>
                  </a:cubicBezTo>
                  <a:cubicBezTo>
                    <a:pt x="0" y="608"/>
                    <a:pt x="0" y="608"/>
                    <a:pt x="0" y="608"/>
                  </a:cubicBezTo>
                  <a:cubicBezTo>
                    <a:pt x="0" y="677"/>
                    <a:pt x="0" y="677"/>
                    <a:pt x="0" y="677"/>
                  </a:cubicBezTo>
                  <a:cubicBezTo>
                    <a:pt x="0" y="1021"/>
                    <a:pt x="132" y="1253"/>
                    <a:pt x="539" y="1253"/>
                  </a:cubicBezTo>
                  <a:cubicBezTo>
                    <a:pt x="898" y="1253"/>
                    <a:pt x="1078" y="1079"/>
                    <a:pt x="1078" y="735"/>
                  </a:cubicBezTo>
                  <a:cubicBezTo>
                    <a:pt x="1078" y="0"/>
                    <a:pt x="1078" y="0"/>
                    <a:pt x="1078" y="0"/>
                  </a:cubicBezTo>
                  <a:cubicBezTo>
                    <a:pt x="930" y="22"/>
                    <a:pt x="791" y="84"/>
                    <a:pt x="676" y="180"/>
                  </a:cubicBezTo>
                  <a:cubicBezTo>
                    <a:pt x="676" y="709"/>
                    <a:pt x="676" y="709"/>
                    <a:pt x="676" y="709"/>
                  </a:cubicBezTo>
                  <a:lnTo>
                    <a:pt x="671" y="7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C493CE61-6FFC-45D1-96ED-33E902A1CE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075238"/>
              <a:ext cx="133350" cy="112713"/>
            </a:xfrm>
            <a:custGeom>
              <a:avLst/>
              <a:gdLst>
                <a:gd name="T0" fmla="*/ 401 w 401"/>
                <a:gd name="T1" fmla="*/ 0 h 344"/>
                <a:gd name="T2" fmla="*/ 0 w 401"/>
                <a:gd name="T3" fmla="*/ 0 h 344"/>
                <a:gd name="T4" fmla="*/ 0 w 401"/>
                <a:gd name="T5" fmla="*/ 191 h 344"/>
                <a:gd name="T6" fmla="*/ 401 w 401"/>
                <a:gd name="T7" fmla="*/ 344 h 344"/>
                <a:gd name="T8" fmla="*/ 401 w 401"/>
                <a:gd name="T9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344">
                  <a:moveTo>
                    <a:pt x="40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44" y="210"/>
                    <a:pt x="281" y="263"/>
                    <a:pt x="401" y="344"/>
                  </a:cubicBezTo>
                  <a:lnTo>
                    <a:pt x="4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8CEA78A3-C08A-4536-AB6E-2648A9C3EC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172075"/>
              <a:ext cx="133350" cy="412750"/>
            </a:xfrm>
            <a:custGeom>
              <a:avLst/>
              <a:gdLst>
                <a:gd name="T0" fmla="*/ 0 w 401"/>
                <a:gd name="T1" fmla="*/ 12 h 1243"/>
                <a:gd name="T2" fmla="*/ 0 w 401"/>
                <a:gd name="T3" fmla="*/ 1243 h 1243"/>
                <a:gd name="T4" fmla="*/ 401 w 401"/>
                <a:gd name="T5" fmla="*/ 1243 h 1243"/>
                <a:gd name="T6" fmla="*/ 401 w 401"/>
                <a:gd name="T7" fmla="*/ 70 h 1243"/>
                <a:gd name="T8" fmla="*/ 0 w 401"/>
                <a:gd name="T9" fmla="*/ 12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1243">
                  <a:moveTo>
                    <a:pt x="0" y="12"/>
                  </a:moveTo>
                  <a:cubicBezTo>
                    <a:pt x="0" y="1243"/>
                    <a:pt x="0" y="1243"/>
                    <a:pt x="0" y="1243"/>
                  </a:cubicBezTo>
                  <a:cubicBezTo>
                    <a:pt x="401" y="1243"/>
                    <a:pt x="401" y="1243"/>
                    <a:pt x="401" y="1243"/>
                  </a:cubicBezTo>
                  <a:cubicBezTo>
                    <a:pt x="401" y="70"/>
                    <a:pt x="401" y="70"/>
                    <a:pt x="401" y="70"/>
                  </a:cubicBezTo>
                  <a:cubicBezTo>
                    <a:pt x="274" y="20"/>
                    <a:pt x="136" y="0"/>
                    <a:pt x="0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9BFA5C41-37E9-4A80-B557-44F711263A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125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4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69 w 89"/>
                <a:gd name="T15" fmla="*/ 79 h 79"/>
                <a:gd name="T16" fmla="*/ 69 w 89"/>
                <a:gd name="T17" fmla="*/ 19 h 79"/>
                <a:gd name="T18" fmla="*/ 69 w 89"/>
                <a:gd name="T19" fmla="*/ 19 h 79"/>
                <a:gd name="T20" fmla="*/ 52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42603548-562B-4F29-8C2F-C8EFA7FC7C8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6763" y="6127750"/>
              <a:ext cx="93663" cy="96838"/>
            </a:xfrm>
            <a:custGeom>
              <a:avLst/>
              <a:gdLst>
                <a:gd name="T0" fmla="*/ 11 w 281"/>
                <a:gd name="T1" fmla="*/ 92 h 291"/>
                <a:gd name="T2" fmla="*/ 54 w 281"/>
                <a:gd name="T3" fmla="*/ 19 h 291"/>
                <a:gd name="T4" fmla="*/ 141 w 281"/>
                <a:gd name="T5" fmla="*/ 0 h 291"/>
                <a:gd name="T6" fmla="*/ 270 w 281"/>
                <a:gd name="T7" fmla="*/ 92 h 291"/>
                <a:gd name="T8" fmla="*/ 270 w 281"/>
                <a:gd name="T9" fmla="*/ 213 h 291"/>
                <a:gd name="T10" fmla="*/ 281 w 281"/>
                <a:gd name="T11" fmla="*/ 283 h 291"/>
                <a:gd name="T12" fmla="*/ 190 w 281"/>
                <a:gd name="T13" fmla="*/ 283 h 291"/>
                <a:gd name="T14" fmla="*/ 184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0 w 281"/>
                <a:gd name="T21" fmla="*/ 112 h 291"/>
                <a:gd name="T22" fmla="*/ 184 w 281"/>
                <a:gd name="T23" fmla="*/ 87 h 291"/>
                <a:gd name="T24" fmla="*/ 140 w 281"/>
                <a:gd name="T25" fmla="*/ 58 h 291"/>
                <a:gd name="T26" fmla="*/ 95 w 281"/>
                <a:gd name="T27" fmla="*/ 92 h 291"/>
                <a:gd name="T28" fmla="*/ 11 w 281"/>
                <a:gd name="T29" fmla="*/ 92 h 291"/>
                <a:gd name="T30" fmla="*/ 128 w 281"/>
                <a:gd name="T31" fmla="*/ 235 h 291"/>
                <a:gd name="T32" fmla="*/ 183 w 281"/>
                <a:gd name="T33" fmla="*/ 154 h 291"/>
                <a:gd name="T34" fmla="*/ 127 w 281"/>
                <a:gd name="T35" fmla="*/ 169 h 291"/>
                <a:gd name="T36" fmla="*/ 90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1" y="92"/>
                  </a:moveTo>
                  <a:cubicBezTo>
                    <a:pt x="12" y="56"/>
                    <a:pt x="29" y="33"/>
                    <a:pt x="54" y="19"/>
                  </a:cubicBezTo>
                  <a:cubicBezTo>
                    <a:pt x="78" y="5"/>
                    <a:pt x="110" y="0"/>
                    <a:pt x="141" y="0"/>
                  </a:cubicBezTo>
                  <a:cubicBezTo>
                    <a:pt x="207" y="0"/>
                    <a:pt x="270" y="14"/>
                    <a:pt x="270" y="92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70" y="236"/>
                    <a:pt x="270" y="261"/>
                    <a:pt x="281" y="283"/>
                  </a:cubicBezTo>
                  <a:cubicBezTo>
                    <a:pt x="190" y="283"/>
                    <a:pt x="190" y="283"/>
                    <a:pt x="190" y="283"/>
                  </a:cubicBezTo>
                  <a:cubicBezTo>
                    <a:pt x="187" y="275"/>
                    <a:pt x="186" y="266"/>
                    <a:pt x="184" y="257"/>
                  </a:cubicBezTo>
                  <a:cubicBezTo>
                    <a:pt x="161" y="282"/>
                    <a:pt x="127" y="291"/>
                    <a:pt x="94" y="291"/>
                  </a:cubicBezTo>
                  <a:cubicBezTo>
                    <a:pt x="41" y="291"/>
                    <a:pt x="0" y="265"/>
                    <a:pt x="0" y="208"/>
                  </a:cubicBezTo>
                  <a:cubicBezTo>
                    <a:pt x="0" y="118"/>
                    <a:pt x="97" y="125"/>
                    <a:pt x="160" y="112"/>
                  </a:cubicBezTo>
                  <a:cubicBezTo>
                    <a:pt x="175" y="109"/>
                    <a:pt x="184" y="104"/>
                    <a:pt x="184" y="87"/>
                  </a:cubicBezTo>
                  <a:cubicBezTo>
                    <a:pt x="184" y="66"/>
                    <a:pt x="159" y="58"/>
                    <a:pt x="140" y="58"/>
                  </a:cubicBezTo>
                  <a:cubicBezTo>
                    <a:pt x="115" y="58"/>
                    <a:pt x="99" y="69"/>
                    <a:pt x="95" y="92"/>
                  </a:cubicBezTo>
                  <a:lnTo>
                    <a:pt x="11" y="92"/>
                  </a:lnTo>
                  <a:close/>
                  <a:moveTo>
                    <a:pt x="128" y="235"/>
                  </a:moveTo>
                  <a:cubicBezTo>
                    <a:pt x="171" y="235"/>
                    <a:pt x="185" y="211"/>
                    <a:pt x="183" y="154"/>
                  </a:cubicBezTo>
                  <a:cubicBezTo>
                    <a:pt x="170" y="162"/>
                    <a:pt x="147" y="164"/>
                    <a:pt x="127" y="169"/>
                  </a:cubicBezTo>
                  <a:cubicBezTo>
                    <a:pt x="107" y="174"/>
                    <a:pt x="90" y="182"/>
                    <a:pt x="90" y="204"/>
                  </a:cubicBezTo>
                  <a:cubicBezTo>
                    <a:pt x="90" y="226"/>
                    <a:pt x="107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5846050A-1DCD-46B7-A88D-A66F50CC0A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8363" y="6096000"/>
              <a:ext cx="28575" cy="125413"/>
            </a:xfrm>
            <a:custGeom>
              <a:avLst/>
              <a:gdLst>
                <a:gd name="T0" fmla="*/ 18 w 18"/>
                <a:gd name="T1" fmla="*/ 14 h 79"/>
                <a:gd name="T2" fmla="*/ 0 w 18"/>
                <a:gd name="T3" fmla="*/ 14 h 79"/>
                <a:gd name="T4" fmla="*/ 0 w 18"/>
                <a:gd name="T5" fmla="*/ 0 h 79"/>
                <a:gd name="T6" fmla="*/ 18 w 18"/>
                <a:gd name="T7" fmla="*/ 0 h 79"/>
                <a:gd name="T8" fmla="*/ 18 w 18"/>
                <a:gd name="T9" fmla="*/ 14 h 79"/>
                <a:gd name="T10" fmla="*/ 0 w 18"/>
                <a:gd name="T11" fmla="*/ 22 h 79"/>
                <a:gd name="T12" fmla="*/ 18 w 18"/>
                <a:gd name="T13" fmla="*/ 22 h 79"/>
                <a:gd name="T14" fmla="*/ 18 w 18"/>
                <a:gd name="T15" fmla="*/ 79 h 79"/>
                <a:gd name="T16" fmla="*/ 0 w 18"/>
                <a:gd name="T17" fmla="*/ 79 h 79"/>
                <a:gd name="T18" fmla="*/ 0 w 18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9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0" y="22"/>
                  </a:moveTo>
                  <a:lnTo>
                    <a:pt x="18" y="22"/>
                  </a:lnTo>
                  <a:lnTo>
                    <a:pt x="18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" name="Rectangle 17">
              <a:extLst>
                <a:ext uri="{FF2B5EF4-FFF2-40B4-BE49-F238E27FC236}">
                  <a16:creationId xmlns:a16="http://schemas.microsoft.com/office/drawing/2014/main" id="{02B08875-1588-48FE-B723-1215E5C3690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09638" y="6096000"/>
              <a:ext cx="30163" cy="1254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1FE62A4F-3ACE-41EB-BFC4-2BC73B3205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00125" y="6096000"/>
              <a:ext cx="139700" cy="125413"/>
            </a:xfrm>
            <a:custGeom>
              <a:avLst/>
              <a:gdLst>
                <a:gd name="T0" fmla="*/ 0 w 88"/>
                <a:gd name="T1" fmla="*/ 0 h 79"/>
                <a:gd name="T2" fmla="*/ 30 w 88"/>
                <a:gd name="T3" fmla="*/ 0 h 79"/>
                <a:gd name="T4" fmla="*/ 44 w 88"/>
                <a:gd name="T5" fmla="*/ 53 h 79"/>
                <a:gd name="T6" fmla="*/ 44 w 88"/>
                <a:gd name="T7" fmla="*/ 53 h 79"/>
                <a:gd name="T8" fmla="*/ 58 w 88"/>
                <a:gd name="T9" fmla="*/ 0 h 79"/>
                <a:gd name="T10" fmla="*/ 88 w 88"/>
                <a:gd name="T11" fmla="*/ 0 h 79"/>
                <a:gd name="T12" fmla="*/ 88 w 88"/>
                <a:gd name="T13" fmla="*/ 79 h 79"/>
                <a:gd name="T14" fmla="*/ 69 w 88"/>
                <a:gd name="T15" fmla="*/ 79 h 79"/>
                <a:gd name="T16" fmla="*/ 69 w 88"/>
                <a:gd name="T17" fmla="*/ 19 h 79"/>
                <a:gd name="T18" fmla="*/ 69 w 88"/>
                <a:gd name="T19" fmla="*/ 19 h 79"/>
                <a:gd name="T20" fmla="*/ 52 w 88"/>
                <a:gd name="T21" fmla="*/ 79 h 79"/>
                <a:gd name="T22" fmla="*/ 36 w 88"/>
                <a:gd name="T23" fmla="*/ 79 h 79"/>
                <a:gd name="T24" fmla="*/ 20 w 88"/>
                <a:gd name="T25" fmla="*/ 19 h 79"/>
                <a:gd name="T26" fmla="*/ 19 w 88"/>
                <a:gd name="T27" fmla="*/ 19 h 79"/>
                <a:gd name="T28" fmla="*/ 19 w 88"/>
                <a:gd name="T29" fmla="*/ 79 h 79"/>
                <a:gd name="T30" fmla="*/ 0 w 88"/>
                <a:gd name="T31" fmla="*/ 79 h 79"/>
                <a:gd name="T32" fmla="*/ 0 w 88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79">
                  <a:moveTo>
                    <a:pt x="0" y="0"/>
                  </a:moveTo>
                  <a:lnTo>
                    <a:pt x="30" y="0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58" y="0"/>
                  </a:lnTo>
                  <a:lnTo>
                    <a:pt x="88" y="0"/>
                  </a:lnTo>
                  <a:lnTo>
                    <a:pt x="88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6" y="79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52FC97C0-51D0-4A7A-86EC-C333B248D60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763" y="6127750"/>
              <a:ext cx="100013" cy="96838"/>
            </a:xfrm>
            <a:custGeom>
              <a:avLst/>
              <a:gdLst>
                <a:gd name="T0" fmla="*/ 90 w 297"/>
                <a:gd name="T1" fmla="*/ 167 h 291"/>
                <a:gd name="T2" fmla="*/ 152 w 297"/>
                <a:gd name="T3" fmla="*/ 230 h 291"/>
                <a:gd name="T4" fmla="*/ 203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2 w 297"/>
                <a:gd name="T15" fmla="*/ 167 h 291"/>
                <a:gd name="T16" fmla="*/ 90 w 297"/>
                <a:gd name="T17" fmla="*/ 167 h 291"/>
                <a:gd name="T18" fmla="*/ 202 w 297"/>
                <a:gd name="T19" fmla="*/ 117 h 291"/>
                <a:gd name="T20" fmla="*/ 149 w 297"/>
                <a:gd name="T21" fmla="*/ 61 h 291"/>
                <a:gd name="T22" fmla="*/ 90 w 297"/>
                <a:gd name="T23" fmla="*/ 117 h 291"/>
                <a:gd name="T24" fmla="*/ 202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0" y="167"/>
                  </a:moveTo>
                  <a:cubicBezTo>
                    <a:pt x="92" y="205"/>
                    <a:pt x="113" y="230"/>
                    <a:pt x="152" y="230"/>
                  </a:cubicBezTo>
                  <a:cubicBezTo>
                    <a:pt x="173" y="230"/>
                    <a:pt x="195" y="220"/>
                    <a:pt x="203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1" y="264"/>
                    <a:pt x="212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7" y="0"/>
                    <a:pt x="149" y="0"/>
                  </a:cubicBezTo>
                  <a:cubicBezTo>
                    <a:pt x="247" y="0"/>
                    <a:pt x="297" y="74"/>
                    <a:pt x="292" y="167"/>
                  </a:cubicBezTo>
                  <a:lnTo>
                    <a:pt x="90" y="167"/>
                  </a:lnTo>
                  <a:close/>
                  <a:moveTo>
                    <a:pt x="202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5" y="83"/>
                    <a:pt x="90" y="117"/>
                  </a:cubicBezTo>
                  <a:lnTo>
                    <a:pt x="202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09C6DC5D-92E0-4A83-AF7D-D3E9F84177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52538" y="6096000"/>
              <a:ext cx="93663" cy="128588"/>
            </a:xfrm>
            <a:custGeom>
              <a:avLst/>
              <a:gdLst>
                <a:gd name="T0" fmla="*/ 286 w 286"/>
                <a:gd name="T1" fmla="*/ 379 h 387"/>
                <a:gd name="T2" fmla="*/ 200 w 286"/>
                <a:gd name="T3" fmla="*/ 379 h 387"/>
                <a:gd name="T4" fmla="*/ 200 w 286"/>
                <a:gd name="T5" fmla="*/ 347 h 387"/>
                <a:gd name="T6" fmla="*/ 199 w 286"/>
                <a:gd name="T7" fmla="*/ 347 h 387"/>
                <a:gd name="T8" fmla="*/ 123 w 286"/>
                <a:gd name="T9" fmla="*/ 387 h 387"/>
                <a:gd name="T10" fmla="*/ 0 w 286"/>
                <a:gd name="T11" fmla="*/ 235 h 387"/>
                <a:gd name="T12" fmla="*/ 116 w 286"/>
                <a:gd name="T13" fmla="*/ 96 h 387"/>
                <a:gd name="T14" fmla="*/ 195 w 286"/>
                <a:gd name="T15" fmla="*/ 133 h 387"/>
                <a:gd name="T16" fmla="*/ 196 w 286"/>
                <a:gd name="T17" fmla="*/ 133 h 387"/>
                <a:gd name="T18" fmla="*/ 196 w 286"/>
                <a:gd name="T19" fmla="*/ 0 h 387"/>
                <a:gd name="T20" fmla="*/ 286 w 286"/>
                <a:gd name="T21" fmla="*/ 0 h 387"/>
                <a:gd name="T22" fmla="*/ 286 w 286"/>
                <a:gd name="T23" fmla="*/ 379 h 387"/>
                <a:gd name="T24" fmla="*/ 90 w 286"/>
                <a:gd name="T25" fmla="*/ 238 h 387"/>
                <a:gd name="T26" fmla="*/ 146 w 286"/>
                <a:gd name="T27" fmla="*/ 318 h 387"/>
                <a:gd name="T28" fmla="*/ 199 w 286"/>
                <a:gd name="T29" fmla="*/ 241 h 387"/>
                <a:gd name="T30" fmla="*/ 146 w 286"/>
                <a:gd name="T31" fmla="*/ 165 h 387"/>
                <a:gd name="T32" fmla="*/ 90 w 286"/>
                <a:gd name="T33" fmla="*/ 23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6" h="387">
                  <a:moveTo>
                    <a:pt x="286" y="379"/>
                  </a:moveTo>
                  <a:cubicBezTo>
                    <a:pt x="200" y="379"/>
                    <a:pt x="200" y="379"/>
                    <a:pt x="200" y="379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199" y="347"/>
                    <a:pt x="199" y="347"/>
                    <a:pt x="199" y="347"/>
                  </a:cubicBezTo>
                  <a:cubicBezTo>
                    <a:pt x="182" y="373"/>
                    <a:pt x="155" y="387"/>
                    <a:pt x="123" y="387"/>
                  </a:cubicBezTo>
                  <a:cubicBezTo>
                    <a:pt x="37" y="387"/>
                    <a:pt x="0" y="313"/>
                    <a:pt x="0" y="235"/>
                  </a:cubicBezTo>
                  <a:cubicBezTo>
                    <a:pt x="0" y="164"/>
                    <a:pt x="38" y="96"/>
                    <a:pt x="116" y="96"/>
                  </a:cubicBezTo>
                  <a:cubicBezTo>
                    <a:pt x="150" y="96"/>
                    <a:pt x="176" y="108"/>
                    <a:pt x="195" y="133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86" y="0"/>
                    <a:pt x="286" y="0"/>
                    <a:pt x="286" y="0"/>
                  </a:cubicBezTo>
                  <a:lnTo>
                    <a:pt x="286" y="379"/>
                  </a:lnTo>
                  <a:close/>
                  <a:moveTo>
                    <a:pt x="90" y="238"/>
                  </a:moveTo>
                  <a:cubicBezTo>
                    <a:pt x="90" y="276"/>
                    <a:pt x="104" y="318"/>
                    <a:pt x="146" y="318"/>
                  </a:cubicBezTo>
                  <a:cubicBezTo>
                    <a:pt x="190" y="318"/>
                    <a:pt x="199" y="276"/>
                    <a:pt x="199" y="241"/>
                  </a:cubicBezTo>
                  <a:cubicBezTo>
                    <a:pt x="199" y="201"/>
                    <a:pt x="185" y="165"/>
                    <a:pt x="146" y="165"/>
                  </a:cubicBezTo>
                  <a:cubicBezTo>
                    <a:pt x="104" y="165"/>
                    <a:pt x="90" y="203"/>
                    <a:pt x="90" y="2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6582EAAE-F0A9-40D8-A148-E10A6166A0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573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6B2F51A6-77C9-4BF5-9ACA-546F6549632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93825" y="6127750"/>
              <a:ext cx="93663" cy="96838"/>
            </a:xfrm>
            <a:custGeom>
              <a:avLst/>
              <a:gdLst>
                <a:gd name="T0" fmla="*/ 12 w 281"/>
                <a:gd name="T1" fmla="*/ 92 h 291"/>
                <a:gd name="T2" fmla="*/ 55 w 281"/>
                <a:gd name="T3" fmla="*/ 19 h 291"/>
                <a:gd name="T4" fmla="*/ 142 w 281"/>
                <a:gd name="T5" fmla="*/ 0 h 291"/>
                <a:gd name="T6" fmla="*/ 271 w 281"/>
                <a:gd name="T7" fmla="*/ 92 h 291"/>
                <a:gd name="T8" fmla="*/ 271 w 281"/>
                <a:gd name="T9" fmla="*/ 213 h 291"/>
                <a:gd name="T10" fmla="*/ 281 w 281"/>
                <a:gd name="T11" fmla="*/ 283 h 291"/>
                <a:gd name="T12" fmla="*/ 191 w 281"/>
                <a:gd name="T13" fmla="*/ 283 h 291"/>
                <a:gd name="T14" fmla="*/ 185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1 w 281"/>
                <a:gd name="T21" fmla="*/ 112 h 291"/>
                <a:gd name="T22" fmla="*/ 185 w 281"/>
                <a:gd name="T23" fmla="*/ 87 h 291"/>
                <a:gd name="T24" fmla="*/ 141 w 281"/>
                <a:gd name="T25" fmla="*/ 58 h 291"/>
                <a:gd name="T26" fmla="*/ 96 w 281"/>
                <a:gd name="T27" fmla="*/ 92 h 291"/>
                <a:gd name="T28" fmla="*/ 12 w 281"/>
                <a:gd name="T29" fmla="*/ 92 h 291"/>
                <a:gd name="T30" fmla="*/ 128 w 281"/>
                <a:gd name="T31" fmla="*/ 235 h 291"/>
                <a:gd name="T32" fmla="*/ 184 w 281"/>
                <a:gd name="T33" fmla="*/ 154 h 291"/>
                <a:gd name="T34" fmla="*/ 128 w 281"/>
                <a:gd name="T35" fmla="*/ 169 h 291"/>
                <a:gd name="T36" fmla="*/ 91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2" y="92"/>
                  </a:moveTo>
                  <a:cubicBezTo>
                    <a:pt x="13" y="56"/>
                    <a:pt x="30" y="33"/>
                    <a:pt x="55" y="19"/>
                  </a:cubicBezTo>
                  <a:cubicBezTo>
                    <a:pt x="79" y="5"/>
                    <a:pt x="111" y="0"/>
                    <a:pt x="142" y="0"/>
                  </a:cubicBezTo>
                  <a:cubicBezTo>
                    <a:pt x="208" y="0"/>
                    <a:pt x="271" y="14"/>
                    <a:pt x="271" y="92"/>
                  </a:cubicBezTo>
                  <a:cubicBezTo>
                    <a:pt x="271" y="213"/>
                    <a:pt x="271" y="213"/>
                    <a:pt x="271" y="213"/>
                  </a:cubicBezTo>
                  <a:cubicBezTo>
                    <a:pt x="271" y="236"/>
                    <a:pt x="271" y="261"/>
                    <a:pt x="281" y="283"/>
                  </a:cubicBezTo>
                  <a:cubicBezTo>
                    <a:pt x="191" y="283"/>
                    <a:pt x="191" y="283"/>
                    <a:pt x="191" y="283"/>
                  </a:cubicBezTo>
                  <a:cubicBezTo>
                    <a:pt x="187" y="275"/>
                    <a:pt x="186" y="266"/>
                    <a:pt x="185" y="257"/>
                  </a:cubicBezTo>
                  <a:cubicBezTo>
                    <a:pt x="162" y="282"/>
                    <a:pt x="127" y="291"/>
                    <a:pt x="94" y="291"/>
                  </a:cubicBezTo>
                  <a:cubicBezTo>
                    <a:pt x="42" y="291"/>
                    <a:pt x="0" y="265"/>
                    <a:pt x="0" y="208"/>
                  </a:cubicBezTo>
                  <a:cubicBezTo>
                    <a:pt x="0" y="118"/>
                    <a:pt x="98" y="125"/>
                    <a:pt x="161" y="112"/>
                  </a:cubicBezTo>
                  <a:cubicBezTo>
                    <a:pt x="176" y="109"/>
                    <a:pt x="185" y="104"/>
                    <a:pt x="185" y="87"/>
                  </a:cubicBezTo>
                  <a:cubicBezTo>
                    <a:pt x="185" y="66"/>
                    <a:pt x="160" y="58"/>
                    <a:pt x="141" y="58"/>
                  </a:cubicBezTo>
                  <a:cubicBezTo>
                    <a:pt x="116" y="58"/>
                    <a:pt x="100" y="69"/>
                    <a:pt x="96" y="92"/>
                  </a:cubicBezTo>
                  <a:lnTo>
                    <a:pt x="12" y="92"/>
                  </a:lnTo>
                  <a:close/>
                  <a:moveTo>
                    <a:pt x="128" y="235"/>
                  </a:moveTo>
                  <a:cubicBezTo>
                    <a:pt x="172" y="235"/>
                    <a:pt x="186" y="211"/>
                    <a:pt x="184" y="154"/>
                  </a:cubicBezTo>
                  <a:cubicBezTo>
                    <a:pt x="171" y="162"/>
                    <a:pt x="148" y="164"/>
                    <a:pt x="128" y="169"/>
                  </a:cubicBezTo>
                  <a:cubicBezTo>
                    <a:pt x="108" y="174"/>
                    <a:pt x="91" y="182"/>
                    <a:pt x="91" y="204"/>
                  </a:cubicBezTo>
                  <a:cubicBezTo>
                    <a:pt x="91" y="226"/>
                    <a:pt x="108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B6BA6702-702F-412A-A234-B4D8E335A2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38288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5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70 w 89"/>
                <a:gd name="T15" fmla="*/ 79 h 79"/>
                <a:gd name="T16" fmla="*/ 70 w 89"/>
                <a:gd name="T17" fmla="*/ 19 h 79"/>
                <a:gd name="T18" fmla="*/ 69 w 89"/>
                <a:gd name="T19" fmla="*/ 19 h 79"/>
                <a:gd name="T20" fmla="*/ 53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70" y="79"/>
                  </a:lnTo>
                  <a:lnTo>
                    <a:pt x="70" y="19"/>
                  </a:lnTo>
                  <a:lnTo>
                    <a:pt x="69" y="19"/>
                  </a:lnTo>
                  <a:lnTo>
                    <a:pt x="53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74DD4635-2E45-4A56-A303-C7BF80703A5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87513" y="6127750"/>
              <a:ext cx="98425" cy="96838"/>
            </a:xfrm>
            <a:custGeom>
              <a:avLst/>
              <a:gdLst>
                <a:gd name="T0" fmla="*/ 91 w 297"/>
                <a:gd name="T1" fmla="*/ 167 h 291"/>
                <a:gd name="T2" fmla="*/ 152 w 297"/>
                <a:gd name="T3" fmla="*/ 230 h 291"/>
                <a:gd name="T4" fmla="*/ 204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3 w 297"/>
                <a:gd name="T15" fmla="*/ 167 h 291"/>
                <a:gd name="T16" fmla="*/ 91 w 297"/>
                <a:gd name="T17" fmla="*/ 167 h 291"/>
                <a:gd name="T18" fmla="*/ 203 w 297"/>
                <a:gd name="T19" fmla="*/ 117 h 291"/>
                <a:gd name="T20" fmla="*/ 149 w 297"/>
                <a:gd name="T21" fmla="*/ 61 h 291"/>
                <a:gd name="T22" fmla="*/ 91 w 297"/>
                <a:gd name="T23" fmla="*/ 117 h 291"/>
                <a:gd name="T24" fmla="*/ 203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1" y="167"/>
                  </a:moveTo>
                  <a:cubicBezTo>
                    <a:pt x="92" y="205"/>
                    <a:pt x="114" y="230"/>
                    <a:pt x="152" y="230"/>
                  </a:cubicBezTo>
                  <a:cubicBezTo>
                    <a:pt x="174" y="230"/>
                    <a:pt x="195" y="220"/>
                    <a:pt x="204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2" y="264"/>
                    <a:pt x="213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8" y="0"/>
                    <a:pt x="149" y="0"/>
                  </a:cubicBezTo>
                  <a:cubicBezTo>
                    <a:pt x="248" y="0"/>
                    <a:pt x="297" y="74"/>
                    <a:pt x="293" y="167"/>
                  </a:cubicBezTo>
                  <a:lnTo>
                    <a:pt x="91" y="167"/>
                  </a:lnTo>
                  <a:close/>
                  <a:moveTo>
                    <a:pt x="203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6" y="83"/>
                    <a:pt x="91" y="117"/>
                  </a:cubicBezTo>
                  <a:lnTo>
                    <a:pt x="203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D53E9B98-716C-4E51-85C3-BEBE741FA6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4350" y="6102350"/>
              <a:ext cx="63500" cy="120650"/>
            </a:xfrm>
            <a:custGeom>
              <a:avLst/>
              <a:gdLst>
                <a:gd name="T0" fmla="*/ 192 w 192"/>
                <a:gd name="T1" fmla="*/ 142 h 362"/>
                <a:gd name="T2" fmla="*/ 136 w 192"/>
                <a:gd name="T3" fmla="*/ 142 h 362"/>
                <a:gd name="T4" fmla="*/ 136 w 192"/>
                <a:gd name="T5" fmla="*/ 267 h 362"/>
                <a:gd name="T6" fmla="*/ 169 w 192"/>
                <a:gd name="T7" fmla="*/ 294 h 362"/>
                <a:gd name="T8" fmla="*/ 192 w 192"/>
                <a:gd name="T9" fmla="*/ 293 h 362"/>
                <a:gd name="T10" fmla="*/ 192 w 192"/>
                <a:gd name="T11" fmla="*/ 359 h 362"/>
                <a:gd name="T12" fmla="*/ 143 w 192"/>
                <a:gd name="T13" fmla="*/ 362 h 362"/>
                <a:gd name="T14" fmla="*/ 46 w 192"/>
                <a:gd name="T15" fmla="*/ 265 h 362"/>
                <a:gd name="T16" fmla="*/ 46 w 192"/>
                <a:gd name="T17" fmla="*/ 142 h 362"/>
                <a:gd name="T18" fmla="*/ 0 w 192"/>
                <a:gd name="T19" fmla="*/ 142 h 362"/>
                <a:gd name="T20" fmla="*/ 0 w 192"/>
                <a:gd name="T21" fmla="*/ 84 h 362"/>
                <a:gd name="T22" fmla="*/ 46 w 192"/>
                <a:gd name="T23" fmla="*/ 84 h 362"/>
                <a:gd name="T24" fmla="*/ 46 w 192"/>
                <a:gd name="T25" fmla="*/ 0 h 362"/>
                <a:gd name="T26" fmla="*/ 136 w 192"/>
                <a:gd name="T27" fmla="*/ 0 h 362"/>
                <a:gd name="T28" fmla="*/ 136 w 192"/>
                <a:gd name="T29" fmla="*/ 84 h 362"/>
                <a:gd name="T30" fmla="*/ 192 w 192"/>
                <a:gd name="T31" fmla="*/ 84 h 362"/>
                <a:gd name="T32" fmla="*/ 192 w 192"/>
                <a:gd name="T33" fmla="*/ 14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362">
                  <a:moveTo>
                    <a:pt x="192" y="142"/>
                  </a:moveTo>
                  <a:cubicBezTo>
                    <a:pt x="136" y="142"/>
                    <a:pt x="136" y="142"/>
                    <a:pt x="136" y="142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36" y="289"/>
                    <a:pt x="149" y="294"/>
                    <a:pt x="169" y="294"/>
                  </a:cubicBezTo>
                  <a:cubicBezTo>
                    <a:pt x="176" y="294"/>
                    <a:pt x="184" y="293"/>
                    <a:pt x="192" y="293"/>
                  </a:cubicBezTo>
                  <a:cubicBezTo>
                    <a:pt x="192" y="359"/>
                    <a:pt x="192" y="359"/>
                    <a:pt x="192" y="359"/>
                  </a:cubicBezTo>
                  <a:cubicBezTo>
                    <a:pt x="176" y="360"/>
                    <a:pt x="159" y="362"/>
                    <a:pt x="143" y="362"/>
                  </a:cubicBezTo>
                  <a:cubicBezTo>
                    <a:pt x="66" y="362"/>
                    <a:pt x="46" y="340"/>
                    <a:pt x="46" y="26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84"/>
                    <a:pt x="136" y="84"/>
                    <a:pt x="136" y="84"/>
                  </a:cubicBezTo>
                  <a:cubicBezTo>
                    <a:pt x="192" y="84"/>
                    <a:pt x="192" y="84"/>
                    <a:pt x="192" y="84"/>
                  </a:cubicBezTo>
                  <a:lnTo>
                    <a:pt x="192" y="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81DD280A-92C3-4E8D-94F3-6251771275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5788" y="6127750"/>
              <a:ext cx="65088" cy="93663"/>
            </a:xfrm>
            <a:custGeom>
              <a:avLst/>
              <a:gdLst>
                <a:gd name="T0" fmla="*/ 0 w 193"/>
                <a:gd name="T1" fmla="*/ 6 h 281"/>
                <a:gd name="T2" fmla="*/ 88 w 193"/>
                <a:gd name="T3" fmla="*/ 6 h 281"/>
                <a:gd name="T4" fmla="*/ 88 w 193"/>
                <a:gd name="T5" fmla="*/ 54 h 281"/>
                <a:gd name="T6" fmla="*/ 89 w 193"/>
                <a:gd name="T7" fmla="*/ 54 h 281"/>
                <a:gd name="T8" fmla="*/ 172 w 193"/>
                <a:gd name="T9" fmla="*/ 0 h 281"/>
                <a:gd name="T10" fmla="*/ 193 w 193"/>
                <a:gd name="T11" fmla="*/ 2 h 281"/>
                <a:gd name="T12" fmla="*/ 193 w 193"/>
                <a:gd name="T13" fmla="*/ 85 h 281"/>
                <a:gd name="T14" fmla="*/ 158 w 193"/>
                <a:gd name="T15" fmla="*/ 79 h 281"/>
                <a:gd name="T16" fmla="*/ 90 w 193"/>
                <a:gd name="T17" fmla="*/ 145 h 281"/>
                <a:gd name="T18" fmla="*/ 90 w 193"/>
                <a:gd name="T19" fmla="*/ 281 h 281"/>
                <a:gd name="T20" fmla="*/ 0 w 193"/>
                <a:gd name="T21" fmla="*/ 281 h 281"/>
                <a:gd name="T22" fmla="*/ 0 w 193"/>
                <a:gd name="T23" fmla="*/ 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281">
                  <a:moveTo>
                    <a:pt x="0" y="6"/>
                  </a:moveTo>
                  <a:cubicBezTo>
                    <a:pt x="88" y="6"/>
                    <a:pt x="88" y="6"/>
                    <a:pt x="88" y="6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102" y="19"/>
                    <a:pt x="133" y="0"/>
                    <a:pt x="172" y="0"/>
                  </a:cubicBezTo>
                  <a:cubicBezTo>
                    <a:pt x="179" y="0"/>
                    <a:pt x="186" y="1"/>
                    <a:pt x="193" y="2"/>
                  </a:cubicBezTo>
                  <a:cubicBezTo>
                    <a:pt x="193" y="85"/>
                    <a:pt x="193" y="85"/>
                    <a:pt x="193" y="85"/>
                  </a:cubicBezTo>
                  <a:cubicBezTo>
                    <a:pt x="181" y="81"/>
                    <a:pt x="171" y="79"/>
                    <a:pt x="158" y="79"/>
                  </a:cubicBezTo>
                  <a:cubicBezTo>
                    <a:pt x="114" y="79"/>
                    <a:pt x="90" y="110"/>
                    <a:pt x="90" y="145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0" y="281"/>
                    <a:pt x="0" y="281"/>
                    <a:pt x="0" y="281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49E9F4A0-AE00-4C84-89CE-DD9A5F9617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288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204DD2F9-0EF2-493E-A454-D622184CBCA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6913" y="6127750"/>
              <a:ext cx="93663" cy="96838"/>
            </a:xfrm>
            <a:custGeom>
              <a:avLst/>
              <a:gdLst>
                <a:gd name="T0" fmla="*/ 193 w 283"/>
                <a:gd name="T1" fmla="*/ 108 h 291"/>
                <a:gd name="T2" fmla="*/ 149 w 283"/>
                <a:gd name="T3" fmla="*/ 69 h 291"/>
                <a:gd name="T4" fmla="*/ 90 w 283"/>
                <a:gd name="T5" fmla="*/ 150 h 291"/>
                <a:gd name="T6" fmla="*/ 144 w 283"/>
                <a:gd name="T7" fmla="*/ 222 h 291"/>
                <a:gd name="T8" fmla="*/ 195 w 283"/>
                <a:gd name="T9" fmla="*/ 175 h 291"/>
                <a:gd name="T10" fmla="*/ 283 w 283"/>
                <a:gd name="T11" fmla="*/ 175 h 291"/>
                <a:gd name="T12" fmla="*/ 144 w 283"/>
                <a:gd name="T13" fmla="*/ 291 h 291"/>
                <a:gd name="T14" fmla="*/ 0 w 283"/>
                <a:gd name="T15" fmla="*/ 150 h 291"/>
                <a:gd name="T16" fmla="*/ 144 w 283"/>
                <a:gd name="T17" fmla="*/ 0 h 291"/>
                <a:gd name="T18" fmla="*/ 280 w 283"/>
                <a:gd name="T19" fmla="*/ 108 h 291"/>
                <a:gd name="T20" fmla="*/ 193 w 283"/>
                <a:gd name="T21" fmla="*/ 108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3" h="291">
                  <a:moveTo>
                    <a:pt x="193" y="108"/>
                  </a:moveTo>
                  <a:cubicBezTo>
                    <a:pt x="192" y="85"/>
                    <a:pt x="171" y="69"/>
                    <a:pt x="149" y="69"/>
                  </a:cubicBezTo>
                  <a:cubicBezTo>
                    <a:pt x="98" y="69"/>
                    <a:pt x="90" y="112"/>
                    <a:pt x="90" y="150"/>
                  </a:cubicBezTo>
                  <a:cubicBezTo>
                    <a:pt x="90" y="185"/>
                    <a:pt x="105" y="222"/>
                    <a:pt x="144" y="222"/>
                  </a:cubicBezTo>
                  <a:cubicBezTo>
                    <a:pt x="175" y="222"/>
                    <a:pt x="191" y="204"/>
                    <a:pt x="195" y="175"/>
                  </a:cubicBezTo>
                  <a:cubicBezTo>
                    <a:pt x="283" y="175"/>
                    <a:pt x="283" y="175"/>
                    <a:pt x="283" y="175"/>
                  </a:cubicBezTo>
                  <a:cubicBezTo>
                    <a:pt x="275" y="249"/>
                    <a:pt x="218" y="291"/>
                    <a:pt x="144" y="291"/>
                  </a:cubicBezTo>
                  <a:cubicBezTo>
                    <a:pt x="61" y="291"/>
                    <a:pt x="0" y="234"/>
                    <a:pt x="0" y="150"/>
                  </a:cubicBezTo>
                  <a:cubicBezTo>
                    <a:pt x="0" y="62"/>
                    <a:pt x="56" y="0"/>
                    <a:pt x="144" y="0"/>
                  </a:cubicBezTo>
                  <a:cubicBezTo>
                    <a:pt x="213" y="0"/>
                    <a:pt x="274" y="36"/>
                    <a:pt x="280" y="108"/>
                  </a:cubicBezTo>
                  <a:lnTo>
                    <a:pt x="193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381B4380-3B13-4343-ADDB-F7C132374A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65338" y="6127750"/>
              <a:ext cx="88900" cy="96838"/>
            </a:xfrm>
            <a:custGeom>
              <a:avLst/>
              <a:gdLst>
                <a:gd name="T0" fmla="*/ 86 w 267"/>
                <a:gd name="T1" fmla="*/ 192 h 291"/>
                <a:gd name="T2" fmla="*/ 101 w 267"/>
                <a:gd name="T3" fmla="*/ 223 h 291"/>
                <a:gd name="T4" fmla="*/ 135 w 267"/>
                <a:gd name="T5" fmla="*/ 233 h 291"/>
                <a:gd name="T6" fmla="*/ 177 w 267"/>
                <a:gd name="T7" fmla="*/ 203 h 291"/>
                <a:gd name="T8" fmla="*/ 133 w 267"/>
                <a:gd name="T9" fmla="*/ 174 h 291"/>
                <a:gd name="T10" fmla="*/ 5 w 267"/>
                <a:gd name="T11" fmla="*/ 84 h 291"/>
                <a:gd name="T12" fmla="*/ 131 w 267"/>
                <a:gd name="T13" fmla="*/ 0 h 291"/>
                <a:gd name="T14" fmla="*/ 258 w 267"/>
                <a:gd name="T15" fmla="*/ 89 h 291"/>
                <a:gd name="T16" fmla="*/ 174 w 267"/>
                <a:gd name="T17" fmla="*/ 89 h 291"/>
                <a:gd name="T18" fmla="*/ 163 w 267"/>
                <a:gd name="T19" fmla="*/ 65 h 291"/>
                <a:gd name="T20" fmla="*/ 134 w 267"/>
                <a:gd name="T21" fmla="*/ 58 h 291"/>
                <a:gd name="T22" fmla="*/ 95 w 267"/>
                <a:gd name="T23" fmla="*/ 79 h 291"/>
                <a:gd name="T24" fmla="*/ 197 w 267"/>
                <a:gd name="T25" fmla="*/ 118 h 291"/>
                <a:gd name="T26" fmla="*/ 267 w 267"/>
                <a:gd name="T27" fmla="*/ 193 h 291"/>
                <a:gd name="T28" fmla="*/ 135 w 267"/>
                <a:gd name="T29" fmla="*/ 291 h 291"/>
                <a:gd name="T30" fmla="*/ 0 w 267"/>
                <a:gd name="T31" fmla="*/ 192 h 291"/>
                <a:gd name="T32" fmla="*/ 86 w 267"/>
                <a:gd name="T33" fmla="*/ 192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291">
                  <a:moveTo>
                    <a:pt x="86" y="192"/>
                  </a:moveTo>
                  <a:cubicBezTo>
                    <a:pt x="86" y="206"/>
                    <a:pt x="92" y="216"/>
                    <a:pt x="101" y="223"/>
                  </a:cubicBezTo>
                  <a:cubicBezTo>
                    <a:pt x="110" y="230"/>
                    <a:pt x="122" y="233"/>
                    <a:pt x="135" y="233"/>
                  </a:cubicBezTo>
                  <a:cubicBezTo>
                    <a:pt x="152" y="233"/>
                    <a:pt x="177" y="225"/>
                    <a:pt x="177" y="203"/>
                  </a:cubicBezTo>
                  <a:cubicBezTo>
                    <a:pt x="177" y="182"/>
                    <a:pt x="149" y="178"/>
                    <a:pt x="133" y="174"/>
                  </a:cubicBezTo>
                  <a:cubicBezTo>
                    <a:pt x="76" y="160"/>
                    <a:pt x="5" y="158"/>
                    <a:pt x="5" y="84"/>
                  </a:cubicBezTo>
                  <a:cubicBezTo>
                    <a:pt x="5" y="18"/>
                    <a:pt x="77" y="0"/>
                    <a:pt x="131" y="0"/>
                  </a:cubicBezTo>
                  <a:cubicBezTo>
                    <a:pt x="191" y="0"/>
                    <a:pt x="255" y="17"/>
                    <a:pt x="258" y="89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4" y="77"/>
                    <a:pt x="170" y="70"/>
                    <a:pt x="163" y="65"/>
                  </a:cubicBezTo>
                  <a:cubicBezTo>
                    <a:pt x="155" y="60"/>
                    <a:pt x="145" y="58"/>
                    <a:pt x="134" y="58"/>
                  </a:cubicBezTo>
                  <a:cubicBezTo>
                    <a:pt x="119" y="58"/>
                    <a:pt x="95" y="60"/>
                    <a:pt x="95" y="79"/>
                  </a:cubicBezTo>
                  <a:cubicBezTo>
                    <a:pt x="95" y="105"/>
                    <a:pt x="156" y="109"/>
                    <a:pt x="197" y="118"/>
                  </a:cubicBezTo>
                  <a:cubicBezTo>
                    <a:pt x="253" y="130"/>
                    <a:pt x="267" y="170"/>
                    <a:pt x="267" y="193"/>
                  </a:cubicBezTo>
                  <a:cubicBezTo>
                    <a:pt x="267" y="267"/>
                    <a:pt x="197" y="291"/>
                    <a:pt x="135" y="291"/>
                  </a:cubicBezTo>
                  <a:cubicBezTo>
                    <a:pt x="70" y="291"/>
                    <a:pt x="3" y="269"/>
                    <a:pt x="0" y="192"/>
                  </a:cubicBezTo>
                  <a:lnTo>
                    <a:pt x="86" y="1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BFA1597-C884-4144-A869-26A7BE51B90D}"/>
              </a:ext>
            </a:extLst>
          </p:cNvPr>
          <p:cNvCxnSpPr/>
          <p:nvPr userDrawn="1"/>
        </p:nvCxnSpPr>
        <p:spPr>
          <a:xfrm>
            <a:off x="627418" y="2915320"/>
            <a:ext cx="86760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610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692696"/>
            <a:ext cx="10363200" cy="1362075"/>
          </a:xfrm>
        </p:spPr>
        <p:txBody>
          <a:bodyPr anchor="b"/>
          <a:lstStyle>
            <a:lvl1pPr algn="l">
              <a:defRPr sz="4000" b="1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132856"/>
            <a:ext cx="103632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6417CC-6C78-4BD9-905F-FEAD471F6E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3932712" y="6499856"/>
            <a:ext cx="7851920" cy="305794"/>
          </a:xfrm>
        </p:spPr>
        <p:txBody>
          <a:bodyPr anchor="b">
            <a:normAutofit/>
          </a:bodyPr>
          <a:lstStyle>
            <a:lvl1pPr algn="r">
              <a:defRPr sz="1000" baseline="0"/>
            </a:lvl1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66098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274638"/>
            <a:ext cx="11089232" cy="922114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400" y="1196752"/>
            <a:ext cx="11089232" cy="49294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74EB0F2-648F-F340-8077-1363C8DB63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0" y="648483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tx1"/>
                </a:solidFill>
              </a:rPr>
              <a:t>© JICMAIL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3932712" y="6499856"/>
            <a:ext cx="7851920" cy="305794"/>
          </a:xfrm>
        </p:spPr>
        <p:txBody>
          <a:bodyPr anchor="b">
            <a:normAutofit/>
          </a:bodyPr>
          <a:lstStyle>
            <a:lvl1pPr algn="r">
              <a:defRPr sz="1000" baseline="0"/>
            </a:lvl1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372606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No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692696"/>
            <a:ext cx="10363200" cy="1362075"/>
          </a:xfrm>
        </p:spPr>
        <p:txBody>
          <a:bodyPr anchor="b"/>
          <a:lstStyle>
            <a:lvl1pPr algn="l">
              <a:defRPr sz="4000" b="1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132856"/>
            <a:ext cx="103632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6417CC-6C78-4BD9-905F-FEAD471F6E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3932712" y="6499856"/>
            <a:ext cx="7851920" cy="305794"/>
          </a:xfrm>
        </p:spPr>
        <p:txBody>
          <a:bodyPr anchor="b">
            <a:normAutofit/>
          </a:bodyPr>
          <a:lstStyle>
            <a:lvl1pPr algn="r">
              <a:defRPr sz="1000" baseline="0"/>
            </a:lvl1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266893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1F262-DE83-4266-93EA-9037E7497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B0503-069D-4556-9BC1-7A9EA47087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537A6-B832-4378-AB07-D4B7C220F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D8211-D82B-4331-8872-F8DB02ECF2D3}" type="datetime1">
              <a:rPr lang="en-GB" smtClean="0"/>
              <a:t>24/02/2021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8E005-A4C5-4A0F-AA60-99693CBFE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B7DC8-60C8-4713-B886-CB52F2997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C5B-4348-466D-90FB-B48FCA4BBB3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530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692696"/>
            <a:ext cx="10363200" cy="1362075"/>
          </a:xfrm>
        </p:spPr>
        <p:txBody>
          <a:bodyPr anchor="b"/>
          <a:lstStyle>
            <a:lvl1pPr algn="l">
              <a:defRPr sz="4000" b="1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132856"/>
            <a:ext cx="103632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6417CC-6C78-4BD9-905F-FEAD471F6E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3932712" y="6499856"/>
            <a:ext cx="7851920" cy="305794"/>
          </a:xfrm>
        </p:spPr>
        <p:txBody>
          <a:bodyPr anchor="b">
            <a:normAutofit/>
          </a:bodyPr>
          <a:lstStyle>
            <a:lvl1pPr algn="r">
              <a:defRPr sz="1000" baseline="0"/>
            </a:lvl1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131764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No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6417CC-6C78-4BD9-905F-FEAD471F6E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3932712" y="6499856"/>
            <a:ext cx="7851920" cy="305794"/>
          </a:xfrm>
        </p:spPr>
        <p:txBody>
          <a:bodyPr anchor="b">
            <a:normAutofit/>
          </a:bodyPr>
          <a:lstStyle>
            <a:lvl1pPr algn="r">
              <a:defRPr sz="1000" baseline="0"/>
            </a:lvl1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270620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6417CC-6C78-4BD9-905F-FEAD471F6E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3932712" y="6499856"/>
            <a:ext cx="7851920" cy="305794"/>
          </a:xfrm>
        </p:spPr>
        <p:txBody>
          <a:bodyPr anchor="b">
            <a:normAutofit/>
          </a:bodyPr>
          <a:lstStyle>
            <a:lvl1pPr algn="r">
              <a:defRPr sz="1000" baseline="0"/>
            </a:lvl1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99761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6417CC-6C78-4BD9-905F-FEAD471F6E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3932712" y="6499856"/>
            <a:ext cx="7851920" cy="305794"/>
          </a:xfrm>
        </p:spPr>
        <p:txBody>
          <a:bodyPr anchor="b">
            <a:normAutofit/>
          </a:bodyPr>
          <a:lstStyle>
            <a:lvl1pPr algn="r">
              <a:defRPr sz="1000" baseline="0"/>
            </a:lvl1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384367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274638"/>
            <a:ext cx="11089232" cy="922114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400" y="1196752"/>
            <a:ext cx="11089232" cy="49294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74EB0F2-648F-F340-8077-1363C8DB63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0" y="648483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tx1"/>
                </a:solidFill>
              </a:rPr>
              <a:t>© JICMAIL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3932712" y="6499856"/>
            <a:ext cx="7851920" cy="305794"/>
          </a:xfrm>
        </p:spPr>
        <p:txBody>
          <a:bodyPr anchor="b">
            <a:normAutofit/>
          </a:bodyPr>
          <a:lstStyle>
            <a:lvl1pPr algn="r">
              <a:defRPr sz="1000" baseline="0"/>
            </a:lvl1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89439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No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692696"/>
            <a:ext cx="10363200" cy="1362075"/>
          </a:xfrm>
        </p:spPr>
        <p:txBody>
          <a:bodyPr anchor="b"/>
          <a:lstStyle>
            <a:lvl1pPr algn="l">
              <a:defRPr sz="4000" b="1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132856"/>
            <a:ext cx="103632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6417CC-6C78-4BD9-905F-FEAD471F6E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3932712" y="6499856"/>
            <a:ext cx="7851920" cy="305794"/>
          </a:xfrm>
        </p:spPr>
        <p:txBody>
          <a:bodyPr anchor="b">
            <a:normAutofit/>
          </a:bodyPr>
          <a:lstStyle>
            <a:lvl1pPr algn="r">
              <a:defRPr sz="1000" baseline="0"/>
            </a:lvl1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96801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692696"/>
            <a:ext cx="10363200" cy="1362075"/>
          </a:xfrm>
        </p:spPr>
        <p:txBody>
          <a:bodyPr anchor="b"/>
          <a:lstStyle>
            <a:lvl1pPr algn="l">
              <a:defRPr sz="4000" b="1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132856"/>
            <a:ext cx="103632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6417CC-6C78-4BD9-905F-FEAD471F6E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3932712" y="6499856"/>
            <a:ext cx="7851920" cy="305794"/>
          </a:xfrm>
        </p:spPr>
        <p:txBody>
          <a:bodyPr anchor="b">
            <a:normAutofit/>
          </a:bodyPr>
          <a:lstStyle>
            <a:lvl1pPr algn="r">
              <a:defRPr sz="1000" baseline="0"/>
            </a:lvl1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302452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No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6417CC-6C78-4BD9-905F-FEAD471F6E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3932712" y="6499856"/>
            <a:ext cx="7851920" cy="305794"/>
          </a:xfrm>
        </p:spPr>
        <p:txBody>
          <a:bodyPr anchor="b">
            <a:normAutofit/>
          </a:bodyPr>
          <a:lstStyle>
            <a:lvl1pPr algn="r">
              <a:defRPr sz="1000" baseline="0"/>
            </a:lvl1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6801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6417CC-6C78-4BD9-905F-FEAD471F6E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3932712" y="6499856"/>
            <a:ext cx="7851920" cy="305794"/>
          </a:xfrm>
        </p:spPr>
        <p:txBody>
          <a:bodyPr anchor="b">
            <a:normAutofit/>
          </a:bodyPr>
          <a:lstStyle>
            <a:lvl1pPr algn="r">
              <a:defRPr sz="1000" baseline="0"/>
            </a:lvl1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364805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6417CC-6C78-4BD9-905F-FEAD471F6E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3932712" y="6499856"/>
            <a:ext cx="7851920" cy="305794"/>
          </a:xfrm>
        </p:spPr>
        <p:txBody>
          <a:bodyPr anchor="b">
            <a:normAutofit/>
          </a:bodyPr>
          <a:lstStyle>
            <a:lvl1pPr algn="r">
              <a:defRPr sz="1000" baseline="0"/>
            </a:lvl1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269400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1F262-DE83-4266-93EA-9037E7497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B0503-069D-4556-9BC1-7A9EA47087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268288" indent="-268288">
              <a:defRPr sz="2000"/>
            </a:lvl2pPr>
            <a:lvl3pPr marL="534988" indent="-266700">
              <a:defRPr/>
            </a:lvl3pPr>
            <a:lvl4pPr marL="803275" indent="-268288">
              <a:defRPr/>
            </a:lvl4pPr>
            <a:lvl5pPr marL="1081088" indent="-277813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537A6-B832-4378-AB07-D4B7C220F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5068A-856D-4831-BA8B-13578C6F9F1E}" type="datetime1">
              <a:rPr lang="en-GB" smtClean="0"/>
              <a:t>24/02/2021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8E005-A4C5-4A0F-AA60-99693CBFE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B7DC8-60C8-4713-B886-CB52F2997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C5B-4348-466D-90FB-B48FCA4BBB3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625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274638"/>
            <a:ext cx="11089232" cy="922114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400" y="1196752"/>
            <a:ext cx="11089232" cy="49294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74EB0F2-648F-F340-8077-1363C8DB63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0" y="648483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tx1"/>
                </a:solidFill>
              </a:rPr>
              <a:t>© JICMAIL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3932712" y="6499856"/>
            <a:ext cx="7851920" cy="305794"/>
          </a:xfrm>
        </p:spPr>
        <p:txBody>
          <a:bodyPr anchor="b">
            <a:normAutofit/>
          </a:bodyPr>
          <a:lstStyle>
            <a:lvl1pPr algn="r">
              <a:defRPr sz="1000" baseline="0"/>
            </a:lvl1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3584116183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No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692696"/>
            <a:ext cx="10363200" cy="1362075"/>
          </a:xfrm>
        </p:spPr>
        <p:txBody>
          <a:bodyPr anchor="b"/>
          <a:lstStyle>
            <a:lvl1pPr algn="l">
              <a:defRPr sz="4000" b="1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132856"/>
            <a:ext cx="103632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 JICMAIL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6417CC-6C78-4BD9-905F-FEAD471F6E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3932712" y="6499856"/>
            <a:ext cx="7851920" cy="305794"/>
          </a:xfrm>
        </p:spPr>
        <p:txBody>
          <a:bodyPr anchor="b">
            <a:normAutofit/>
          </a:bodyPr>
          <a:lstStyle>
            <a:lvl1pPr algn="r">
              <a:defRPr sz="1000" baseline="0"/>
            </a:lvl1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4200158078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692696"/>
            <a:ext cx="10363200" cy="1362075"/>
          </a:xfrm>
        </p:spPr>
        <p:txBody>
          <a:bodyPr anchor="b"/>
          <a:lstStyle>
            <a:lvl1pPr algn="l">
              <a:defRPr sz="4000" b="1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132856"/>
            <a:ext cx="103632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 JICMAIL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6417CC-6C78-4BD9-905F-FEAD471F6E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3932712" y="6499856"/>
            <a:ext cx="7851920" cy="305794"/>
          </a:xfrm>
        </p:spPr>
        <p:txBody>
          <a:bodyPr anchor="b">
            <a:normAutofit/>
          </a:bodyPr>
          <a:lstStyle>
            <a:lvl1pPr algn="r">
              <a:defRPr sz="1000" baseline="0"/>
            </a:lvl1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2529480353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No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 JICMAIL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6417CC-6C78-4BD9-905F-FEAD471F6E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3932712" y="6499856"/>
            <a:ext cx="7851920" cy="305794"/>
          </a:xfrm>
        </p:spPr>
        <p:txBody>
          <a:bodyPr anchor="b">
            <a:normAutofit/>
          </a:bodyPr>
          <a:lstStyle>
            <a:lvl1pPr algn="r">
              <a:defRPr sz="1000" baseline="0"/>
            </a:lvl1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4149839125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 JICMAIL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6417CC-6C78-4BD9-905F-FEAD471F6E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3932712" y="6499856"/>
            <a:ext cx="7851920" cy="305794"/>
          </a:xfrm>
        </p:spPr>
        <p:txBody>
          <a:bodyPr anchor="b">
            <a:normAutofit/>
          </a:bodyPr>
          <a:lstStyle>
            <a:lvl1pPr algn="r">
              <a:defRPr sz="1000" baseline="0"/>
            </a:lvl1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3621212237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 JICMAIL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6417CC-6C78-4BD9-905F-FEAD471F6E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3932712" y="6499856"/>
            <a:ext cx="7851920" cy="305794"/>
          </a:xfrm>
        </p:spPr>
        <p:txBody>
          <a:bodyPr anchor="b">
            <a:normAutofit/>
          </a:bodyPr>
          <a:lstStyle>
            <a:lvl1pPr algn="r">
              <a:defRPr sz="1000" baseline="0"/>
            </a:lvl1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2701773109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 (Orang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4600B-8466-465A-8FCA-072ECBA7C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66814"/>
            <a:ext cx="5323248" cy="1500187"/>
          </a:xfrm>
        </p:spPr>
        <p:txBody>
          <a:bodyPr anchor="b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75E96-2432-4B94-8A6A-E62BA9213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3154335"/>
            <a:ext cx="5323248" cy="2303629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8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FE2544-CCE1-494D-B26A-AD3024BF1813}"/>
              </a:ext>
            </a:extLst>
          </p:cNvPr>
          <p:cNvCxnSpPr/>
          <p:nvPr userDrawn="1"/>
        </p:nvCxnSpPr>
        <p:spPr>
          <a:xfrm>
            <a:off x="634344" y="2917717"/>
            <a:ext cx="52916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0912E9-1061-4675-ABCB-E73E5F2BE3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32162" y="5702131"/>
            <a:ext cx="904829" cy="684000"/>
            <a:chOff x="619125" y="5064125"/>
            <a:chExt cx="1535113" cy="1160463"/>
          </a:xfrm>
          <a:solidFill>
            <a:srgbClr val="FFFFFF"/>
          </a:solidFill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06EE7E97-01F2-45BE-AA9F-3050757790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3988" y="5064125"/>
              <a:ext cx="488950" cy="530225"/>
            </a:xfrm>
            <a:custGeom>
              <a:avLst/>
              <a:gdLst>
                <a:gd name="T0" fmla="*/ 1067 w 1469"/>
                <a:gd name="T1" fmla="*/ 581 h 1596"/>
                <a:gd name="T2" fmla="*/ 756 w 1469"/>
                <a:gd name="T3" fmla="*/ 343 h 1596"/>
                <a:gd name="T4" fmla="*/ 396 w 1469"/>
                <a:gd name="T5" fmla="*/ 798 h 1596"/>
                <a:gd name="T6" fmla="*/ 756 w 1469"/>
                <a:gd name="T7" fmla="*/ 1252 h 1596"/>
                <a:gd name="T8" fmla="*/ 1067 w 1469"/>
                <a:gd name="T9" fmla="*/ 967 h 1596"/>
                <a:gd name="T10" fmla="*/ 1469 w 1469"/>
                <a:gd name="T11" fmla="*/ 967 h 1596"/>
                <a:gd name="T12" fmla="*/ 766 w 1469"/>
                <a:gd name="T13" fmla="*/ 1596 h 1596"/>
                <a:gd name="T14" fmla="*/ 0 w 1469"/>
                <a:gd name="T15" fmla="*/ 792 h 1596"/>
                <a:gd name="T16" fmla="*/ 766 w 1469"/>
                <a:gd name="T17" fmla="*/ 0 h 1596"/>
                <a:gd name="T18" fmla="*/ 1469 w 1469"/>
                <a:gd name="T19" fmla="*/ 581 h 1596"/>
                <a:gd name="T20" fmla="*/ 1067 w 1469"/>
                <a:gd name="T21" fmla="*/ 581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9" h="1596">
                  <a:moveTo>
                    <a:pt x="1067" y="581"/>
                  </a:moveTo>
                  <a:cubicBezTo>
                    <a:pt x="1046" y="428"/>
                    <a:pt x="925" y="343"/>
                    <a:pt x="756" y="343"/>
                  </a:cubicBezTo>
                  <a:cubicBezTo>
                    <a:pt x="497" y="343"/>
                    <a:pt x="396" y="571"/>
                    <a:pt x="396" y="798"/>
                  </a:cubicBezTo>
                  <a:cubicBezTo>
                    <a:pt x="396" y="1025"/>
                    <a:pt x="497" y="1252"/>
                    <a:pt x="756" y="1252"/>
                  </a:cubicBezTo>
                  <a:cubicBezTo>
                    <a:pt x="941" y="1252"/>
                    <a:pt x="1051" y="1147"/>
                    <a:pt x="1067" y="967"/>
                  </a:cubicBezTo>
                  <a:cubicBezTo>
                    <a:pt x="1469" y="967"/>
                    <a:pt x="1469" y="967"/>
                    <a:pt x="1469" y="967"/>
                  </a:cubicBezTo>
                  <a:cubicBezTo>
                    <a:pt x="1448" y="1363"/>
                    <a:pt x="1157" y="1596"/>
                    <a:pt x="766" y="1596"/>
                  </a:cubicBezTo>
                  <a:cubicBezTo>
                    <a:pt x="301" y="1596"/>
                    <a:pt x="0" y="1242"/>
                    <a:pt x="0" y="792"/>
                  </a:cubicBezTo>
                  <a:cubicBezTo>
                    <a:pt x="0" y="354"/>
                    <a:pt x="301" y="0"/>
                    <a:pt x="766" y="0"/>
                  </a:cubicBezTo>
                  <a:cubicBezTo>
                    <a:pt x="1099" y="0"/>
                    <a:pt x="1458" y="211"/>
                    <a:pt x="1469" y="581"/>
                  </a:cubicBezTo>
                  <a:lnTo>
                    <a:pt x="1067" y="5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49E78484-930F-4892-994C-CB2379B7C5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9788" y="5581650"/>
              <a:ext cx="385763" cy="339725"/>
            </a:xfrm>
            <a:custGeom>
              <a:avLst/>
              <a:gdLst>
                <a:gd name="T0" fmla="*/ 2 w 243"/>
                <a:gd name="T1" fmla="*/ 0 h 214"/>
                <a:gd name="T2" fmla="*/ 85 w 243"/>
                <a:gd name="T3" fmla="*/ 0 h 214"/>
                <a:gd name="T4" fmla="*/ 122 w 243"/>
                <a:gd name="T5" fmla="*/ 142 h 214"/>
                <a:gd name="T6" fmla="*/ 123 w 243"/>
                <a:gd name="T7" fmla="*/ 142 h 214"/>
                <a:gd name="T8" fmla="*/ 159 w 243"/>
                <a:gd name="T9" fmla="*/ 0 h 214"/>
                <a:gd name="T10" fmla="*/ 243 w 243"/>
                <a:gd name="T11" fmla="*/ 0 h 214"/>
                <a:gd name="T12" fmla="*/ 243 w 243"/>
                <a:gd name="T13" fmla="*/ 214 h 214"/>
                <a:gd name="T14" fmla="*/ 189 w 243"/>
                <a:gd name="T15" fmla="*/ 214 h 214"/>
                <a:gd name="T16" fmla="*/ 189 w 243"/>
                <a:gd name="T17" fmla="*/ 52 h 214"/>
                <a:gd name="T18" fmla="*/ 188 w 243"/>
                <a:gd name="T19" fmla="*/ 52 h 214"/>
                <a:gd name="T20" fmla="*/ 143 w 243"/>
                <a:gd name="T21" fmla="*/ 214 h 214"/>
                <a:gd name="T22" fmla="*/ 99 w 243"/>
                <a:gd name="T23" fmla="*/ 214 h 214"/>
                <a:gd name="T24" fmla="*/ 54 w 243"/>
                <a:gd name="T25" fmla="*/ 52 h 214"/>
                <a:gd name="T26" fmla="*/ 53 w 243"/>
                <a:gd name="T27" fmla="*/ 52 h 214"/>
                <a:gd name="T28" fmla="*/ 53 w 243"/>
                <a:gd name="T29" fmla="*/ 214 h 214"/>
                <a:gd name="T30" fmla="*/ 0 w 243"/>
                <a:gd name="T31" fmla="*/ 214 h 214"/>
                <a:gd name="T32" fmla="*/ 0 w 243"/>
                <a:gd name="T33" fmla="*/ 0 h 214"/>
                <a:gd name="T34" fmla="*/ 2 w 243"/>
                <a:gd name="T3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3" h="214">
                  <a:moveTo>
                    <a:pt x="2" y="0"/>
                  </a:moveTo>
                  <a:lnTo>
                    <a:pt x="85" y="0"/>
                  </a:lnTo>
                  <a:lnTo>
                    <a:pt x="122" y="142"/>
                  </a:lnTo>
                  <a:lnTo>
                    <a:pt x="123" y="142"/>
                  </a:lnTo>
                  <a:lnTo>
                    <a:pt x="159" y="0"/>
                  </a:lnTo>
                  <a:lnTo>
                    <a:pt x="243" y="0"/>
                  </a:lnTo>
                  <a:lnTo>
                    <a:pt x="243" y="214"/>
                  </a:lnTo>
                  <a:lnTo>
                    <a:pt x="189" y="214"/>
                  </a:lnTo>
                  <a:lnTo>
                    <a:pt x="189" y="52"/>
                  </a:lnTo>
                  <a:lnTo>
                    <a:pt x="188" y="52"/>
                  </a:lnTo>
                  <a:lnTo>
                    <a:pt x="143" y="214"/>
                  </a:lnTo>
                  <a:lnTo>
                    <a:pt x="99" y="214"/>
                  </a:lnTo>
                  <a:lnTo>
                    <a:pt x="54" y="52"/>
                  </a:lnTo>
                  <a:lnTo>
                    <a:pt x="53" y="52"/>
                  </a:lnTo>
                  <a:lnTo>
                    <a:pt x="53" y="214"/>
                  </a:lnTo>
                  <a:lnTo>
                    <a:pt x="0" y="214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11B2243F-9B15-4EB8-9DA3-B426432FC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22375" y="5581650"/>
              <a:ext cx="347663" cy="339725"/>
            </a:xfrm>
            <a:custGeom>
              <a:avLst/>
              <a:gdLst>
                <a:gd name="T0" fmla="*/ 81 w 219"/>
                <a:gd name="T1" fmla="*/ 0 h 214"/>
                <a:gd name="T2" fmla="*/ 138 w 219"/>
                <a:gd name="T3" fmla="*/ 0 h 214"/>
                <a:gd name="T4" fmla="*/ 219 w 219"/>
                <a:gd name="T5" fmla="*/ 214 h 214"/>
                <a:gd name="T6" fmla="*/ 160 w 219"/>
                <a:gd name="T7" fmla="*/ 214 h 214"/>
                <a:gd name="T8" fmla="*/ 147 w 219"/>
                <a:gd name="T9" fmla="*/ 175 h 214"/>
                <a:gd name="T10" fmla="*/ 71 w 219"/>
                <a:gd name="T11" fmla="*/ 175 h 214"/>
                <a:gd name="T12" fmla="*/ 58 w 219"/>
                <a:gd name="T13" fmla="*/ 214 h 214"/>
                <a:gd name="T14" fmla="*/ 0 w 219"/>
                <a:gd name="T15" fmla="*/ 214 h 214"/>
                <a:gd name="T16" fmla="*/ 81 w 219"/>
                <a:gd name="T17" fmla="*/ 0 h 214"/>
                <a:gd name="T18" fmla="*/ 86 w 219"/>
                <a:gd name="T19" fmla="*/ 134 h 214"/>
                <a:gd name="T20" fmla="*/ 134 w 219"/>
                <a:gd name="T21" fmla="*/ 134 h 214"/>
                <a:gd name="T22" fmla="*/ 111 w 219"/>
                <a:gd name="T23" fmla="*/ 59 h 214"/>
                <a:gd name="T24" fmla="*/ 110 w 219"/>
                <a:gd name="T25" fmla="*/ 59 h 214"/>
                <a:gd name="T26" fmla="*/ 86 w 219"/>
                <a:gd name="T27" fmla="*/ 13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14">
                  <a:moveTo>
                    <a:pt x="81" y="0"/>
                  </a:moveTo>
                  <a:lnTo>
                    <a:pt x="138" y="0"/>
                  </a:lnTo>
                  <a:lnTo>
                    <a:pt x="219" y="214"/>
                  </a:lnTo>
                  <a:lnTo>
                    <a:pt x="160" y="214"/>
                  </a:lnTo>
                  <a:lnTo>
                    <a:pt x="147" y="175"/>
                  </a:lnTo>
                  <a:lnTo>
                    <a:pt x="71" y="175"/>
                  </a:lnTo>
                  <a:lnTo>
                    <a:pt x="58" y="214"/>
                  </a:lnTo>
                  <a:lnTo>
                    <a:pt x="0" y="214"/>
                  </a:lnTo>
                  <a:lnTo>
                    <a:pt x="81" y="0"/>
                  </a:lnTo>
                  <a:close/>
                  <a:moveTo>
                    <a:pt x="86" y="134"/>
                  </a:moveTo>
                  <a:lnTo>
                    <a:pt x="134" y="134"/>
                  </a:lnTo>
                  <a:lnTo>
                    <a:pt x="111" y="59"/>
                  </a:lnTo>
                  <a:lnTo>
                    <a:pt x="110" y="59"/>
                  </a:lnTo>
                  <a:lnTo>
                    <a:pt x="86" y="1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" name="Rectangle 8">
              <a:extLst>
                <a:ext uri="{FF2B5EF4-FFF2-40B4-BE49-F238E27FC236}">
                  <a16:creationId xmlns:a16="http://schemas.microsoft.com/office/drawing/2014/main" id="{3E83789B-73CD-4D6A-AA45-8A1AB4F9970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70038" y="5581650"/>
              <a:ext cx="88900" cy="3397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AAD2EE95-BEA2-4B50-AC3D-22EF2DB6FF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0213" y="5581650"/>
              <a:ext cx="249238" cy="341313"/>
            </a:xfrm>
            <a:custGeom>
              <a:avLst/>
              <a:gdLst>
                <a:gd name="T0" fmla="*/ 0 w 157"/>
                <a:gd name="T1" fmla="*/ 0 h 215"/>
                <a:gd name="T2" fmla="*/ 56 w 157"/>
                <a:gd name="T3" fmla="*/ 0 h 215"/>
                <a:gd name="T4" fmla="*/ 56 w 157"/>
                <a:gd name="T5" fmla="*/ 167 h 215"/>
                <a:gd name="T6" fmla="*/ 157 w 157"/>
                <a:gd name="T7" fmla="*/ 167 h 215"/>
                <a:gd name="T8" fmla="*/ 157 w 157"/>
                <a:gd name="T9" fmla="*/ 215 h 215"/>
                <a:gd name="T10" fmla="*/ 0 w 157"/>
                <a:gd name="T11" fmla="*/ 215 h 215"/>
                <a:gd name="T12" fmla="*/ 0 w 157"/>
                <a:gd name="T1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215">
                  <a:moveTo>
                    <a:pt x="0" y="0"/>
                  </a:moveTo>
                  <a:lnTo>
                    <a:pt x="56" y="0"/>
                  </a:lnTo>
                  <a:lnTo>
                    <a:pt x="56" y="167"/>
                  </a:lnTo>
                  <a:lnTo>
                    <a:pt x="157" y="167"/>
                  </a:lnTo>
                  <a:lnTo>
                    <a:pt x="157" y="215"/>
                  </a:lnTo>
                  <a:lnTo>
                    <a:pt x="0" y="2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B3EF3C97-452C-4A82-9132-2DB5966C9E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3313" y="5075238"/>
              <a:ext cx="133350" cy="74613"/>
            </a:xfrm>
            <a:custGeom>
              <a:avLst/>
              <a:gdLst>
                <a:gd name="T0" fmla="*/ 402 w 402"/>
                <a:gd name="T1" fmla="*/ 180 h 228"/>
                <a:gd name="T2" fmla="*/ 402 w 402"/>
                <a:gd name="T3" fmla="*/ 0 h 228"/>
                <a:gd name="T4" fmla="*/ 0 w 402"/>
                <a:gd name="T5" fmla="*/ 0 h 228"/>
                <a:gd name="T6" fmla="*/ 0 w 402"/>
                <a:gd name="T7" fmla="*/ 228 h 228"/>
                <a:gd name="T8" fmla="*/ 402 w 402"/>
                <a:gd name="T9" fmla="*/ 18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28">
                  <a:moveTo>
                    <a:pt x="402" y="180"/>
                  </a:moveTo>
                  <a:cubicBezTo>
                    <a:pt x="402" y="0"/>
                    <a:pt x="402" y="0"/>
                    <a:pt x="40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0" y="189"/>
                    <a:pt x="266" y="172"/>
                    <a:pt x="402" y="18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3BC4318F-74B6-4923-AA32-AFE06371B6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79475" y="5180013"/>
              <a:ext cx="358775" cy="415925"/>
            </a:xfrm>
            <a:custGeom>
              <a:avLst/>
              <a:gdLst>
                <a:gd name="T0" fmla="*/ 671 w 1078"/>
                <a:gd name="T1" fmla="*/ 709 h 1253"/>
                <a:gd name="T2" fmla="*/ 528 w 1078"/>
                <a:gd name="T3" fmla="*/ 909 h 1253"/>
                <a:gd name="T4" fmla="*/ 375 w 1078"/>
                <a:gd name="T5" fmla="*/ 751 h 1253"/>
                <a:gd name="T6" fmla="*/ 375 w 1078"/>
                <a:gd name="T7" fmla="*/ 608 h 1253"/>
                <a:gd name="T8" fmla="*/ 0 w 1078"/>
                <a:gd name="T9" fmla="*/ 608 h 1253"/>
                <a:gd name="T10" fmla="*/ 0 w 1078"/>
                <a:gd name="T11" fmla="*/ 677 h 1253"/>
                <a:gd name="T12" fmla="*/ 539 w 1078"/>
                <a:gd name="T13" fmla="*/ 1253 h 1253"/>
                <a:gd name="T14" fmla="*/ 1078 w 1078"/>
                <a:gd name="T15" fmla="*/ 735 h 1253"/>
                <a:gd name="T16" fmla="*/ 1078 w 1078"/>
                <a:gd name="T17" fmla="*/ 0 h 1253"/>
                <a:gd name="T18" fmla="*/ 676 w 1078"/>
                <a:gd name="T19" fmla="*/ 180 h 1253"/>
                <a:gd name="T20" fmla="*/ 676 w 1078"/>
                <a:gd name="T21" fmla="*/ 709 h 1253"/>
                <a:gd name="T22" fmla="*/ 671 w 1078"/>
                <a:gd name="T23" fmla="*/ 709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8" h="1253">
                  <a:moveTo>
                    <a:pt x="671" y="709"/>
                  </a:moveTo>
                  <a:cubicBezTo>
                    <a:pt x="671" y="857"/>
                    <a:pt x="618" y="909"/>
                    <a:pt x="528" y="909"/>
                  </a:cubicBezTo>
                  <a:cubicBezTo>
                    <a:pt x="428" y="909"/>
                    <a:pt x="375" y="851"/>
                    <a:pt x="375" y="751"/>
                  </a:cubicBezTo>
                  <a:cubicBezTo>
                    <a:pt x="375" y="608"/>
                    <a:pt x="375" y="608"/>
                    <a:pt x="375" y="608"/>
                  </a:cubicBezTo>
                  <a:cubicBezTo>
                    <a:pt x="0" y="608"/>
                    <a:pt x="0" y="608"/>
                    <a:pt x="0" y="608"/>
                  </a:cubicBezTo>
                  <a:cubicBezTo>
                    <a:pt x="0" y="677"/>
                    <a:pt x="0" y="677"/>
                    <a:pt x="0" y="677"/>
                  </a:cubicBezTo>
                  <a:cubicBezTo>
                    <a:pt x="0" y="1021"/>
                    <a:pt x="132" y="1253"/>
                    <a:pt x="539" y="1253"/>
                  </a:cubicBezTo>
                  <a:cubicBezTo>
                    <a:pt x="898" y="1253"/>
                    <a:pt x="1078" y="1079"/>
                    <a:pt x="1078" y="735"/>
                  </a:cubicBezTo>
                  <a:cubicBezTo>
                    <a:pt x="1078" y="0"/>
                    <a:pt x="1078" y="0"/>
                    <a:pt x="1078" y="0"/>
                  </a:cubicBezTo>
                  <a:cubicBezTo>
                    <a:pt x="930" y="22"/>
                    <a:pt x="791" y="84"/>
                    <a:pt x="676" y="180"/>
                  </a:cubicBezTo>
                  <a:cubicBezTo>
                    <a:pt x="676" y="709"/>
                    <a:pt x="676" y="709"/>
                    <a:pt x="676" y="709"/>
                  </a:cubicBezTo>
                  <a:lnTo>
                    <a:pt x="671" y="70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D4959FE8-16AB-4E74-83FD-006DFDE792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075238"/>
              <a:ext cx="133350" cy="112713"/>
            </a:xfrm>
            <a:custGeom>
              <a:avLst/>
              <a:gdLst>
                <a:gd name="T0" fmla="*/ 401 w 401"/>
                <a:gd name="T1" fmla="*/ 0 h 344"/>
                <a:gd name="T2" fmla="*/ 0 w 401"/>
                <a:gd name="T3" fmla="*/ 0 h 344"/>
                <a:gd name="T4" fmla="*/ 0 w 401"/>
                <a:gd name="T5" fmla="*/ 191 h 344"/>
                <a:gd name="T6" fmla="*/ 401 w 401"/>
                <a:gd name="T7" fmla="*/ 344 h 344"/>
                <a:gd name="T8" fmla="*/ 401 w 401"/>
                <a:gd name="T9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344">
                  <a:moveTo>
                    <a:pt x="40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44" y="210"/>
                    <a:pt x="281" y="263"/>
                    <a:pt x="401" y="344"/>
                  </a:cubicBezTo>
                  <a:lnTo>
                    <a:pt x="4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AEB1BB25-B31F-4BFD-AE3B-2F323C8A12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3650" y="5172075"/>
              <a:ext cx="133350" cy="412750"/>
            </a:xfrm>
            <a:custGeom>
              <a:avLst/>
              <a:gdLst>
                <a:gd name="T0" fmla="*/ 0 w 401"/>
                <a:gd name="T1" fmla="*/ 12 h 1243"/>
                <a:gd name="T2" fmla="*/ 0 w 401"/>
                <a:gd name="T3" fmla="*/ 1243 h 1243"/>
                <a:gd name="T4" fmla="*/ 401 w 401"/>
                <a:gd name="T5" fmla="*/ 1243 h 1243"/>
                <a:gd name="T6" fmla="*/ 401 w 401"/>
                <a:gd name="T7" fmla="*/ 70 h 1243"/>
                <a:gd name="T8" fmla="*/ 0 w 401"/>
                <a:gd name="T9" fmla="*/ 12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1243">
                  <a:moveTo>
                    <a:pt x="0" y="12"/>
                  </a:moveTo>
                  <a:cubicBezTo>
                    <a:pt x="0" y="1243"/>
                    <a:pt x="0" y="1243"/>
                    <a:pt x="0" y="1243"/>
                  </a:cubicBezTo>
                  <a:cubicBezTo>
                    <a:pt x="401" y="1243"/>
                    <a:pt x="401" y="1243"/>
                    <a:pt x="401" y="1243"/>
                  </a:cubicBezTo>
                  <a:cubicBezTo>
                    <a:pt x="401" y="70"/>
                    <a:pt x="401" y="70"/>
                    <a:pt x="401" y="70"/>
                  </a:cubicBezTo>
                  <a:cubicBezTo>
                    <a:pt x="274" y="20"/>
                    <a:pt x="136" y="0"/>
                    <a:pt x="0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8E5913D2-281E-43B8-8107-E5DC594788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125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4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69 w 89"/>
                <a:gd name="T15" fmla="*/ 79 h 79"/>
                <a:gd name="T16" fmla="*/ 69 w 89"/>
                <a:gd name="T17" fmla="*/ 19 h 79"/>
                <a:gd name="T18" fmla="*/ 69 w 89"/>
                <a:gd name="T19" fmla="*/ 19 h 79"/>
                <a:gd name="T20" fmla="*/ 52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ABF11DCD-D538-4FF8-8299-E99667BA5B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6763" y="6127750"/>
              <a:ext cx="93663" cy="96838"/>
            </a:xfrm>
            <a:custGeom>
              <a:avLst/>
              <a:gdLst>
                <a:gd name="T0" fmla="*/ 11 w 281"/>
                <a:gd name="T1" fmla="*/ 92 h 291"/>
                <a:gd name="T2" fmla="*/ 54 w 281"/>
                <a:gd name="T3" fmla="*/ 19 h 291"/>
                <a:gd name="T4" fmla="*/ 141 w 281"/>
                <a:gd name="T5" fmla="*/ 0 h 291"/>
                <a:gd name="T6" fmla="*/ 270 w 281"/>
                <a:gd name="T7" fmla="*/ 92 h 291"/>
                <a:gd name="T8" fmla="*/ 270 w 281"/>
                <a:gd name="T9" fmla="*/ 213 h 291"/>
                <a:gd name="T10" fmla="*/ 281 w 281"/>
                <a:gd name="T11" fmla="*/ 283 h 291"/>
                <a:gd name="T12" fmla="*/ 190 w 281"/>
                <a:gd name="T13" fmla="*/ 283 h 291"/>
                <a:gd name="T14" fmla="*/ 184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0 w 281"/>
                <a:gd name="T21" fmla="*/ 112 h 291"/>
                <a:gd name="T22" fmla="*/ 184 w 281"/>
                <a:gd name="T23" fmla="*/ 87 h 291"/>
                <a:gd name="T24" fmla="*/ 140 w 281"/>
                <a:gd name="T25" fmla="*/ 58 h 291"/>
                <a:gd name="T26" fmla="*/ 95 w 281"/>
                <a:gd name="T27" fmla="*/ 92 h 291"/>
                <a:gd name="T28" fmla="*/ 11 w 281"/>
                <a:gd name="T29" fmla="*/ 92 h 291"/>
                <a:gd name="T30" fmla="*/ 128 w 281"/>
                <a:gd name="T31" fmla="*/ 235 h 291"/>
                <a:gd name="T32" fmla="*/ 183 w 281"/>
                <a:gd name="T33" fmla="*/ 154 h 291"/>
                <a:gd name="T34" fmla="*/ 127 w 281"/>
                <a:gd name="T35" fmla="*/ 169 h 291"/>
                <a:gd name="T36" fmla="*/ 90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1" y="92"/>
                  </a:moveTo>
                  <a:cubicBezTo>
                    <a:pt x="12" y="56"/>
                    <a:pt x="29" y="33"/>
                    <a:pt x="54" y="19"/>
                  </a:cubicBezTo>
                  <a:cubicBezTo>
                    <a:pt x="78" y="5"/>
                    <a:pt x="110" y="0"/>
                    <a:pt x="141" y="0"/>
                  </a:cubicBezTo>
                  <a:cubicBezTo>
                    <a:pt x="207" y="0"/>
                    <a:pt x="270" y="14"/>
                    <a:pt x="270" y="92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70" y="236"/>
                    <a:pt x="270" y="261"/>
                    <a:pt x="281" y="283"/>
                  </a:cubicBezTo>
                  <a:cubicBezTo>
                    <a:pt x="190" y="283"/>
                    <a:pt x="190" y="283"/>
                    <a:pt x="190" y="283"/>
                  </a:cubicBezTo>
                  <a:cubicBezTo>
                    <a:pt x="187" y="275"/>
                    <a:pt x="186" y="266"/>
                    <a:pt x="184" y="257"/>
                  </a:cubicBezTo>
                  <a:cubicBezTo>
                    <a:pt x="161" y="282"/>
                    <a:pt x="127" y="291"/>
                    <a:pt x="94" y="291"/>
                  </a:cubicBezTo>
                  <a:cubicBezTo>
                    <a:pt x="41" y="291"/>
                    <a:pt x="0" y="265"/>
                    <a:pt x="0" y="208"/>
                  </a:cubicBezTo>
                  <a:cubicBezTo>
                    <a:pt x="0" y="118"/>
                    <a:pt x="97" y="125"/>
                    <a:pt x="160" y="112"/>
                  </a:cubicBezTo>
                  <a:cubicBezTo>
                    <a:pt x="175" y="109"/>
                    <a:pt x="184" y="104"/>
                    <a:pt x="184" y="87"/>
                  </a:cubicBezTo>
                  <a:cubicBezTo>
                    <a:pt x="184" y="66"/>
                    <a:pt x="159" y="58"/>
                    <a:pt x="140" y="58"/>
                  </a:cubicBezTo>
                  <a:cubicBezTo>
                    <a:pt x="115" y="58"/>
                    <a:pt x="99" y="69"/>
                    <a:pt x="95" y="92"/>
                  </a:cubicBezTo>
                  <a:lnTo>
                    <a:pt x="11" y="92"/>
                  </a:lnTo>
                  <a:close/>
                  <a:moveTo>
                    <a:pt x="128" y="235"/>
                  </a:moveTo>
                  <a:cubicBezTo>
                    <a:pt x="171" y="235"/>
                    <a:pt x="185" y="211"/>
                    <a:pt x="183" y="154"/>
                  </a:cubicBezTo>
                  <a:cubicBezTo>
                    <a:pt x="170" y="162"/>
                    <a:pt x="147" y="164"/>
                    <a:pt x="127" y="169"/>
                  </a:cubicBezTo>
                  <a:cubicBezTo>
                    <a:pt x="107" y="174"/>
                    <a:pt x="90" y="182"/>
                    <a:pt x="90" y="204"/>
                  </a:cubicBezTo>
                  <a:cubicBezTo>
                    <a:pt x="90" y="226"/>
                    <a:pt x="107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50EBE661-D695-49BB-9FE7-B3784E142C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8363" y="6096000"/>
              <a:ext cx="28575" cy="125413"/>
            </a:xfrm>
            <a:custGeom>
              <a:avLst/>
              <a:gdLst>
                <a:gd name="T0" fmla="*/ 18 w 18"/>
                <a:gd name="T1" fmla="*/ 14 h 79"/>
                <a:gd name="T2" fmla="*/ 0 w 18"/>
                <a:gd name="T3" fmla="*/ 14 h 79"/>
                <a:gd name="T4" fmla="*/ 0 w 18"/>
                <a:gd name="T5" fmla="*/ 0 h 79"/>
                <a:gd name="T6" fmla="*/ 18 w 18"/>
                <a:gd name="T7" fmla="*/ 0 h 79"/>
                <a:gd name="T8" fmla="*/ 18 w 18"/>
                <a:gd name="T9" fmla="*/ 14 h 79"/>
                <a:gd name="T10" fmla="*/ 0 w 18"/>
                <a:gd name="T11" fmla="*/ 22 h 79"/>
                <a:gd name="T12" fmla="*/ 18 w 18"/>
                <a:gd name="T13" fmla="*/ 22 h 79"/>
                <a:gd name="T14" fmla="*/ 18 w 18"/>
                <a:gd name="T15" fmla="*/ 79 h 79"/>
                <a:gd name="T16" fmla="*/ 0 w 18"/>
                <a:gd name="T17" fmla="*/ 79 h 79"/>
                <a:gd name="T18" fmla="*/ 0 w 18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9">
                  <a:moveTo>
                    <a:pt x="18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4"/>
                  </a:lnTo>
                  <a:close/>
                  <a:moveTo>
                    <a:pt x="0" y="22"/>
                  </a:moveTo>
                  <a:lnTo>
                    <a:pt x="18" y="22"/>
                  </a:lnTo>
                  <a:lnTo>
                    <a:pt x="18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" name="Rectangle 17">
              <a:extLst>
                <a:ext uri="{FF2B5EF4-FFF2-40B4-BE49-F238E27FC236}">
                  <a16:creationId xmlns:a16="http://schemas.microsoft.com/office/drawing/2014/main" id="{237CABB1-6BC0-43AF-BC96-6B8CC3C01D9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09638" y="6096000"/>
              <a:ext cx="30163" cy="12541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E75FB1EB-B5B0-4EAF-954D-643BA6BA93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00125" y="6096000"/>
              <a:ext cx="139700" cy="125413"/>
            </a:xfrm>
            <a:custGeom>
              <a:avLst/>
              <a:gdLst>
                <a:gd name="T0" fmla="*/ 0 w 88"/>
                <a:gd name="T1" fmla="*/ 0 h 79"/>
                <a:gd name="T2" fmla="*/ 30 w 88"/>
                <a:gd name="T3" fmla="*/ 0 h 79"/>
                <a:gd name="T4" fmla="*/ 44 w 88"/>
                <a:gd name="T5" fmla="*/ 53 h 79"/>
                <a:gd name="T6" fmla="*/ 44 w 88"/>
                <a:gd name="T7" fmla="*/ 53 h 79"/>
                <a:gd name="T8" fmla="*/ 58 w 88"/>
                <a:gd name="T9" fmla="*/ 0 h 79"/>
                <a:gd name="T10" fmla="*/ 88 w 88"/>
                <a:gd name="T11" fmla="*/ 0 h 79"/>
                <a:gd name="T12" fmla="*/ 88 w 88"/>
                <a:gd name="T13" fmla="*/ 79 h 79"/>
                <a:gd name="T14" fmla="*/ 69 w 88"/>
                <a:gd name="T15" fmla="*/ 79 h 79"/>
                <a:gd name="T16" fmla="*/ 69 w 88"/>
                <a:gd name="T17" fmla="*/ 19 h 79"/>
                <a:gd name="T18" fmla="*/ 69 w 88"/>
                <a:gd name="T19" fmla="*/ 19 h 79"/>
                <a:gd name="T20" fmla="*/ 52 w 88"/>
                <a:gd name="T21" fmla="*/ 79 h 79"/>
                <a:gd name="T22" fmla="*/ 36 w 88"/>
                <a:gd name="T23" fmla="*/ 79 h 79"/>
                <a:gd name="T24" fmla="*/ 20 w 88"/>
                <a:gd name="T25" fmla="*/ 19 h 79"/>
                <a:gd name="T26" fmla="*/ 19 w 88"/>
                <a:gd name="T27" fmla="*/ 19 h 79"/>
                <a:gd name="T28" fmla="*/ 19 w 88"/>
                <a:gd name="T29" fmla="*/ 79 h 79"/>
                <a:gd name="T30" fmla="*/ 0 w 88"/>
                <a:gd name="T31" fmla="*/ 79 h 79"/>
                <a:gd name="T32" fmla="*/ 0 w 88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79">
                  <a:moveTo>
                    <a:pt x="0" y="0"/>
                  </a:moveTo>
                  <a:lnTo>
                    <a:pt x="30" y="0"/>
                  </a:lnTo>
                  <a:lnTo>
                    <a:pt x="44" y="53"/>
                  </a:lnTo>
                  <a:lnTo>
                    <a:pt x="44" y="53"/>
                  </a:lnTo>
                  <a:lnTo>
                    <a:pt x="58" y="0"/>
                  </a:lnTo>
                  <a:lnTo>
                    <a:pt x="88" y="0"/>
                  </a:lnTo>
                  <a:lnTo>
                    <a:pt x="88" y="79"/>
                  </a:lnTo>
                  <a:lnTo>
                    <a:pt x="69" y="79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52" y="79"/>
                  </a:lnTo>
                  <a:lnTo>
                    <a:pt x="36" y="79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B8637A86-FB13-4460-9927-03C903DF74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7763" y="6127750"/>
              <a:ext cx="100013" cy="96838"/>
            </a:xfrm>
            <a:custGeom>
              <a:avLst/>
              <a:gdLst>
                <a:gd name="T0" fmla="*/ 90 w 297"/>
                <a:gd name="T1" fmla="*/ 167 h 291"/>
                <a:gd name="T2" fmla="*/ 152 w 297"/>
                <a:gd name="T3" fmla="*/ 230 h 291"/>
                <a:gd name="T4" fmla="*/ 203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2 w 297"/>
                <a:gd name="T15" fmla="*/ 167 h 291"/>
                <a:gd name="T16" fmla="*/ 90 w 297"/>
                <a:gd name="T17" fmla="*/ 167 h 291"/>
                <a:gd name="T18" fmla="*/ 202 w 297"/>
                <a:gd name="T19" fmla="*/ 117 h 291"/>
                <a:gd name="T20" fmla="*/ 149 w 297"/>
                <a:gd name="T21" fmla="*/ 61 h 291"/>
                <a:gd name="T22" fmla="*/ 90 w 297"/>
                <a:gd name="T23" fmla="*/ 117 h 291"/>
                <a:gd name="T24" fmla="*/ 202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0" y="167"/>
                  </a:moveTo>
                  <a:cubicBezTo>
                    <a:pt x="92" y="205"/>
                    <a:pt x="113" y="230"/>
                    <a:pt x="152" y="230"/>
                  </a:cubicBezTo>
                  <a:cubicBezTo>
                    <a:pt x="173" y="230"/>
                    <a:pt x="195" y="220"/>
                    <a:pt x="203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1" y="264"/>
                    <a:pt x="212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7" y="0"/>
                    <a:pt x="149" y="0"/>
                  </a:cubicBezTo>
                  <a:cubicBezTo>
                    <a:pt x="247" y="0"/>
                    <a:pt x="297" y="74"/>
                    <a:pt x="292" y="167"/>
                  </a:cubicBezTo>
                  <a:lnTo>
                    <a:pt x="90" y="167"/>
                  </a:lnTo>
                  <a:close/>
                  <a:moveTo>
                    <a:pt x="202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5" y="83"/>
                    <a:pt x="90" y="117"/>
                  </a:cubicBezTo>
                  <a:lnTo>
                    <a:pt x="202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0280C907-1F64-474A-B8AF-0FD8A79262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52538" y="6096000"/>
              <a:ext cx="93663" cy="128588"/>
            </a:xfrm>
            <a:custGeom>
              <a:avLst/>
              <a:gdLst>
                <a:gd name="T0" fmla="*/ 286 w 286"/>
                <a:gd name="T1" fmla="*/ 379 h 387"/>
                <a:gd name="T2" fmla="*/ 200 w 286"/>
                <a:gd name="T3" fmla="*/ 379 h 387"/>
                <a:gd name="T4" fmla="*/ 200 w 286"/>
                <a:gd name="T5" fmla="*/ 347 h 387"/>
                <a:gd name="T6" fmla="*/ 199 w 286"/>
                <a:gd name="T7" fmla="*/ 347 h 387"/>
                <a:gd name="T8" fmla="*/ 123 w 286"/>
                <a:gd name="T9" fmla="*/ 387 h 387"/>
                <a:gd name="T10" fmla="*/ 0 w 286"/>
                <a:gd name="T11" fmla="*/ 235 h 387"/>
                <a:gd name="T12" fmla="*/ 116 w 286"/>
                <a:gd name="T13" fmla="*/ 96 h 387"/>
                <a:gd name="T14" fmla="*/ 195 w 286"/>
                <a:gd name="T15" fmla="*/ 133 h 387"/>
                <a:gd name="T16" fmla="*/ 196 w 286"/>
                <a:gd name="T17" fmla="*/ 133 h 387"/>
                <a:gd name="T18" fmla="*/ 196 w 286"/>
                <a:gd name="T19" fmla="*/ 0 h 387"/>
                <a:gd name="T20" fmla="*/ 286 w 286"/>
                <a:gd name="T21" fmla="*/ 0 h 387"/>
                <a:gd name="T22" fmla="*/ 286 w 286"/>
                <a:gd name="T23" fmla="*/ 379 h 387"/>
                <a:gd name="T24" fmla="*/ 90 w 286"/>
                <a:gd name="T25" fmla="*/ 238 h 387"/>
                <a:gd name="T26" fmla="*/ 146 w 286"/>
                <a:gd name="T27" fmla="*/ 318 h 387"/>
                <a:gd name="T28" fmla="*/ 199 w 286"/>
                <a:gd name="T29" fmla="*/ 241 h 387"/>
                <a:gd name="T30" fmla="*/ 146 w 286"/>
                <a:gd name="T31" fmla="*/ 165 h 387"/>
                <a:gd name="T32" fmla="*/ 90 w 286"/>
                <a:gd name="T33" fmla="*/ 23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6" h="387">
                  <a:moveTo>
                    <a:pt x="286" y="379"/>
                  </a:moveTo>
                  <a:cubicBezTo>
                    <a:pt x="200" y="379"/>
                    <a:pt x="200" y="379"/>
                    <a:pt x="200" y="379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199" y="347"/>
                    <a:pt x="199" y="347"/>
                    <a:pt x="199" y="347"/>
                  </a:cubicBezTo>
                  <a:cubicBezTo>
                    <a:pt x="182" y="373"/>
                    <a:pt x="155" y="387"/>
                    <a:pt x="123" y="387"/>
                  </a:cubicBezTo>
                  <a:cubicBezTo>
                    <a:pt x="37" y="387"/>
                    <a:pt x="0" y="313"/>
                    <a:pt x="0" y="235"/>
                  </a:cubicBezTo>
                  <a:cubicBezTo>
                    <a:pt x="0" y="164"/>
                    <a:pt x="38" y="96"/>
                    <a:pt x="116" y="96"/>
                  </a:cubicBezTo>
                  <a:cubicBezTo>
                    <a:pt x="150" y="96"/>
                    <a:pt x="176" y="108"/>
                    <a:pt x="195" y="133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286" y="0"/>
                    <a:pt x="286" y="0"/>
                    <a:pt x="286" y="0"/>
                  </a:cubicBezTo>
                  <a:lnTo>
                    <a:pt x="286" y="379"/>
                  </a:lnTo>
                  <a:close/>
                  <a:moveTo>
                    <a:pt x="90" y="238"/>
                  </a:moveTo>
                  <a:cubicBezTo>
                    <a:pt x="90" y="276"/>
                    <a:pt x="104" y="318"/>
                    <a:pt x="146" y="318"/>
                  </a:cubicBezTo>
                  <a:cubicBezTo>
                    <a:pt x="190" y="318"/>
                    <a:pt x="199" y="276"/>
                    <a:pt x="199" y="241"/>
                  </a:cubicBezTo>
                  <a:cubicBezTo>
                    <a:pt x="199" y="201"/>
                    <a:pt x="185" y="165"/>
                    <a:pt x="146" y="165"/>
                  </a:cubicBezTo>
                  <a:cubicBezTo>
                    <a:pt x="104" y="165"/>
                    <a:pt x="90" y="203"/>
                    <a:pt x="90" y="2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4A485304-C93C-4073-8D44-F80ADC736F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573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CB945C56-4554-4683-8637-CFC30E6489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93825" y="6127750"/>
              <a:ext cx="93663" cy="96838"/>
            </a:xfrm>
            <a:custGeom>
              <a:avLst/>
              <a:gdLst>
                <a:gd name="T0" fmla="*/ 12 w 281"/>
                <a:gd name="T1" fmla="*/ 92 h 291"/>
                <a:gd name="T2" fmla="*/ 55 w 281"/>
                <a:gd name="T3" fmla="*/ 19 h 291"/>
                <a:gd name="T4" fmla="*/ 142 w 281"/>
                <a:gd name="T5" fmla="*/ 0 h 291"/>
                <a:gd name="T6" fmla="*/ 271 w 281"/>
                <a:gd name="T7" fmla="*/ 92 h 291"/>
                <a:gd name="T8" fmla="*/ 271 w 281"/>
                <a:gd name="T9" fmla="*/ 213 h 291"/>
                <a:gd name="T10" fmla="*/ 281 w 281"/>
                <a:gd name="T11" fmla="*/ 283 h 291"/>
                <a:gd name="T12" fmla="*/ 191 w 281"/>
                <a:gd name="T13" fmla="*/ 283 h 291"/>
                <a:gd name="T14" fmla="*/ 185 w 281"/>
                <a:gd name="T15" fmla="*/ 257 h 291"/>
                <a:gd name="T16" fmla="*/ 94 w 281"/>
                <a:gd name="T17" fmla="*/ 291 h 291"/>
                <a:gd name="T18" fmla="*/ 0 w 281"/>
                <a:gd name="T19" fmla="*/ 208 h 291"/>
                <a:gd name="T20" fmla="*/ 161 w 281"/>
                <a:gd name="T21" fmla="*/ 112 h 291"/>
                <a:gd name="T22" fmla="*/ 185 w 281"/>
                <a:gd name="T23" fmla="*/ 87 h 291"/>
                <a:gd name="T24" fmla="*/ 141 w 281"/>
                <a:gd name="T25" fmla="*/ 58 h 291"/>
                <a:gd name="T26" fmla="*/ 96 w 281"/>
                <a:gd name="T27" fmla="*/ 92 h 291"/>
                <a:gd name="T28" fmla="*/ 12 w 281"/>
                <a:gd name="T29" fmla="*/ 92 h 291"/>
                <a:gd name="T30" fmla="*/ 128 w 281"/>
                <a:gd name="T31" fmla="*/ 235 h 291"/>
                <a:gd name="T32" fmla="*/ 184 w 281"/>
                <a:gd name="T33" fmla="*/ 154 h 291"/>
                <a:gd name="T34" fmla="*/ 128 w 281"/>
                <a:gd name="T35" fmla="*/ 169 h 291"/>
                <a:gd name="T36" fmla="*/ 91 w 281"/>
                <a:gd name="T37" fmla="*/ 204 h 291"/>
                <a:gd name="T38" fmla="*/ 128 w 281"/>
                <a:gd name="T39" fmla="*/ 23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1" h="291">
                  <a:moveTo>
                    <a:pt x="12" y="92"/>
                  </a:moveTo>
                  <a:cubicBezTo>
                    <a:pt x="13" y="56"/>
                    <a:pt x="30" y="33"/>
                    <a:pt x="55" y="19"/>
                  </a:cubicBezTo>
                  <a:cubicBezTo>
                    <a:pt x="79" y="5"/>
                    <a:pt x="111" y="0"/>
                    <a:pt x="142" y="0"/>
                  </a:cubicBezTo>
                  <a:cubicBezTo>
                    <a:pt x="208" y="0"/>
                    <a:pt x="271" y="14"/>
                    <a:pt x="271" y="92"/>
                  </a:cubicBezTo>
                  <a:cubicBezTo>
                    <a:pt x="271" y="213"/>
                    <a:pt x="271" y="213"/>
                    <a:pt x="271" y="213"/>
                  </a:cubicBezTo>
                  <a:cubicBezTo>
                    <a:pt x="271" y="236"/>
                    <a:pt x="271" y="261"/>
                    <a:pt x="281" y="283"/>
                  </a:cubicBezTo>
                  <a:cubicBezTo>
                    <a:pt x="191" y="283"/>
                    <a:pt x="191" y="283"/>
                    <a:pt x="191" y="283"/>
                  </a:cubicBezTo>
                  <a:cubicBezTo>
                    <a:pt x="187" y="275"/>
                    <a:pt x="186" y="266"/>
                    <a:pt x="185" y="257"/>
                  </a:cubicBezTo>
                  <a:cubicBezTo>
                    <a:pt x="162" y="282"/>
                    <a:pt x="127" y="291"/>
                    <a:pt x="94" y="291"/>
                  </a:cubicBezTo>
                  <a:cubicBezTo>
                    <a:pt x="42" y="291"/>
                    <a:pt x="0" y="265"/>
                    <a:pt x="0" y="208"/>
                  </a:cubicBezTo>
                  <a:cubicBezTo>
                    <a:pt x="0" y="118"/>
                    <a:pt x="98" y="125"/>
                    <a:pt x="161" y="112"/>
                  </a:cubicBezTo>
                  <a:cubicBezTo>
                    <a:pt x="176" y="109"/>
                    <a:pt x="185" y="104"/>
                    <a:pt x="185" y="87"/>
                  </a:cubicBezTo>
                  <a:cubicBezTo>
                    <a:pt x="185" y="66"/>
                    <a:pt x="160" y="58"/>
                    <a:pt x="141" y="58"/>
                  </a:cubicBezTo>
                  <a:cubicBezTo>
                    <a:pt x="116" y="58"/>
                    <a:pt x="100" y="69"/>
                    <a:pt x="96" y="92"/>
                  </a:cubicBezTo>
                  <a:lnTo>
                    <a:pt x="12" y="92"/>
                  </a:lnTo>
                  <a:close/>
                  <a:moveTo>
                    <a:pt x="128" y="235"/>
                  </a:moveTo>
                  <a:cubicBezTo>
                    <a:pt x="172" y="235"/>
                    <a:pt x="186" y="211"/>
                    <a:pt x="184" y="154"/>
                  </a:cubicBezTo>
                  <a:cubicBezTo>
                    <a:pt x="171" y="162"/>
                    <a:pt x="148" y="164"/>
                    <a:pt x="128" y="169"/>
                  </a:cubicBezTo>
                  <a:cubicBezTo>
                    <a:pt x="108" y="174"/>
                    <a:pt x="91" y="182"/>
                    <a:pt x="91" y="204"/>
                  </a:cubicBezTo>
                  <a:cubicBezTo>
                    <a:pt x="91" y="226"/>
                    <a:pt x="108" y="235"/>
                    <a:pt x="128" y="2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D0D64558-33D7-4E8C-8B58-17F750C1DD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38288" y="6096000"/>
              <a:ext cx="141288" cy="125413"/>
            </a:xfrm>
            <a:custGeom>
              <a:avLst/>
              <a:gdLst>
                <a:gd name="T0" fmla="*/ 0 w 89"/>
                <a:gd name="T1" fmla="*/ 0 h 79"/>
                <a:gd name="T2" fmla="*/ 31 w 89"/>
                <a:gd name="T3" fmla="*/ 0 h 79"/>
                <a:gd name="T4" fmla="*/ 45 w 89"/>
                <a:gd name="T5" fmla="*/ 53 h 79"/>
                <a:gd name="T6" fmla="*/ 45 w 89"/>
                <a:gd name="T7" fmla="*/ 53 h 79"/>
                <a:gd name="T8" fmla="*/ 58 w 89"/>
                <a:gd name="T9" fmla="*/ 0 h 79"/>
                <a:gd name="T10" fmla="*/ 89 w 89"/>
                <a:gd name="T11" fmla="*/ 0 h 79"/>
                <a:gd name="T12" fmla="*/ 89 w 89"/>
                <a:gd name="T13" fmla="*/ 79 h 79"/>
                <a:gd name="T14" fmla="*/ 70 w 89"/>
                <a:gd name="T15" fmla="*/ 79 h 79"/>
                <a:gd name="T16" fmla="*/ 70 w 89"/>
                <a:gd name="T17" fmla="*/ 19 h 79"/>
                <a:gd name="T18" fmla="*/ 69 w 89"/>
                <a:gd name="T19" fmla="*/ 19 h 79"/>
                <a:gd name="T20" fmla="*/ 53 w 89"/>
                <a:gd name="T21" fmla="*/ 79 h 79"/>
                <a:gd name="T22" fmla="*/ 37 w 89"/>
                <a:gd name="T23" fmla="*/ 79 h 79"/>
                <a:gd name="T24" fmla="*/ 20 w 89"/>
                <a:gd name="T25" fmla="*/ 19 h 79"/>
                <a:gd name="T26" fmla="*/ 20 w 89"/>
                <a:gd name="T27" fmla="*/ 19 h 79"/>
                <a:gd name="T28" fmla="*/ 20 w 89"/>
                <a:gd name="T29" fmla="*/ 79 h 79"/>
                <a:gd name="T30" fmla="*/ 0 w 89"/>
                <a:gd name="T31" fmla="*/ 79 h 79"/>
                <a:gd name="T32" fmla="*/ 0 w 89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79">
                  <a:moveTo>
                    <a:pt x="0" y="0"/>
                  </a:moveTo>
                  <a:lnTo>
                    <a:pt x="31" y="0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58" y="0"/>
                  </a:lnTo>
                  <a:lnTo>
                    <a:pt x="89" y="0"/>
                  </a:lnTo>
                  <a:lnTo>
                    <a:pt x="89" y="79"/>
                  </a:lnTo>
                  <a:lnTo>
                    <a:pt x="70" y="79"/>
                  </a:lnTo>
                  <a:lnTo>
                    <a:pt x="70" y="19"/>
                  </a:lnTo>
                  <a:lnTo>
                    <a:pt x="69" y="19"/>
                  </a:lnTo>
                  <a:lnTo>
                    <a:pt x="53" y="79"/>
                  </a:lnTo>
                  <a:lnTo>
                    <a:pt x="37" y="7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79"/>
                  </a:lnTo>
                  <a:lnTo>
                    <a:pt x="0" y="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F02D34C0-AE0D-4044-A66E-673B3D590BC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87513" y="6127750"/>
              <a:ext cx="98425" cy="96838"/>
            </a:xfrm>
            <a:custGeom>
              <a:avLst/>
              <a:gdLst>
                <a:gd name="T0" fmla="*/ 91 w 297"/>
                <a:gd name="T1" fmla="*/ 167 h 291"/>
                <a:gd name="T2" fmla="*/ 152 w 297"/>
                <a:gd name="T3" fmla="*/ 230 h 291"/>
                <a:gd name="T4" fmla="*/ 204 w 297"/>
                <a:gd name="T5" fmla="*/ 200 h 291"/>
                <a:gd name="T6" fmla="*/ 288 w 297"/>
                <a:gd name="T7" fmla="*/ 200 h 291"/>
                <a:gd name="T8" fmla="*/ 151 w 297"/>
                <a:gd name="T9" fmla="*/ 291 h 291"/>
                <a:gd name="T10" fmla="*/ 0 w 297"/>
                <a:gd name="T11" fmla="*/ 145 h 291"/>
                <a:gd name="T12" fmla="*/ 149 w 297"/>
                <a:gd name="T13" fmla="*/ 0 h 291"/>
                <a:gd name="T14" fmla="*/ 293 w 297"/>
                <a:gd name="T15" fmla="*/ 167 h 291"/>
                <a:gd name="T16" fmla="*/ 91 w 297"/>
                <a:gd name="T17" fmla="*/ 167 h 291"/>
                <a:gd name="T18" fmla="*/ 203 w 297"/>
                <a:gd name="T19" fmla="*/ 117 h 291"/>
                <a:gd name="T20" fmla="*/ 149 w 297"/>
                <a:gd name="T21" fmla="*/ 61 h 291"/>
                <a:gd name="T22" fmla="*/ 91 w 297"/>
                <a:gd name="T23" fmla="*/ 117 h 291"/>
                <a:gd name="T24" fmla="*/ 203 w 297"/>
                <a:gd name="T25" fmla="*/ 11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291">
                  <a:moveTo>
                    <a:pt x="91" y="167"/>
                  </a:moveTo>
                  <a:cubicBezTo>
                    <a:pt x="92" y="205"/>
                    <a:pt x="114" y="230"/>
                    <a:pt x="152" y="230"/>
                  </a:cubicBezTo>
                  <a:cubicBezTo>
                    <a:pt x="174" y="230"/>
                    <a:pt x="195" y="220"/>
                    <a:pt x="204" y="200"/>
                  </a:cubicBezTo>
                  <a:cubicBezTo>
                    <a:pt x="288" y="200"/>
                    <a:pt x="288" y="200"/>
                    <a:pt x="288" y="200"/>
                  </a:cubicBezTo>
                  <a:cubicBezTo>
                    <a:pt x="272" y="264"/>
                    <a:pt x="213" y="291"/>
                    <a:pt x="151" y="291"/>
                  </a:cubicBezTo>
                  <a:cubicBezTo>
                    <a:pt x="61" y="291"/>
                    <a:pt x="0" y="237"/>
                    <a:pt x="0" y="145"/>
                  </a:cubicBezTo>
                  <a:cubicBezTo>
                    <a:pt x="0" y="60"/>
                    <a:pt x="68" y="0"/>
                    <a:pt x="149" y="0"/>
                  </a:cubicBezTo>
                  <a:cubicBezTo>
                    <a:pt x="248" y="0"/>
                    <a:pt x="297" y="74"/>
                    <a:pt x="293" y="167"/>
                  </a:cubicBezTo>
                  <a:lnTo>
                    <a:pt x="91" y="167"/>
                  </a:lnTo>
                  <a:close/>
                  <a:moveTo>
                    <a:pt x="203" y="117"/>
                  </a:moveTo>
                  <a:cubicBezTo>
                    <a:pt x="201" y="86"/>
                    <a:pt x="179" y="61"/>
                    <a:pt x="149" y="61"/>
                  </a:cubicBezTo>
                  <a:cubicBezTo>
                    <a:pt x="117" y="61"/>
                    <a:pt x="96" y="83"/>
                    <a:pt x="91" y="117"/>
                  </a:cubicBezTo>
                  <a:lnTo>
                    <a:pt x="203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" name="Freeform 25">
              <a:extLst>
                <a:ext uri="{FF2B5EF4-FFF2-40B4-BE49-F238E27FC236}">
                  <a16:creationId xmlns:a16="http://schemas.microsoft.com/office/drawing/2014/main" id="{FD1D8BD6-9384-4AF7-996C-3FD339E247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84350" y="6102350"/>
              <a:ext cx="63500" cy="120650"/>
            </a:xfrm>
            <a:custGeom>
              <a:avLst/>
              <a:gdLst>
                <a:gd name="T0" fmla="*/ 192 w 192"/>
                <a:gd name="T1" fmla="*/ 142 h 362"/>
                <a:gd name="T2" fmla="*/ 136 w 192"/>
                <a:gd name="T3" fmla="*/ 142 h 362"/>
                <a:gd name="T4" fmla="*/ 136 w 192"/>
                <a:gd name="T5" fmla="*/ 267 h 362"/>
                <a:gd name="T6" fmla="*/ 169 w 192"/>
                <a:gd name="T7" fmla="*/ 294 h 362"/>
                <a:gd name="T8" fmla="*/ 192 w 192"/>
                <a:gd name="T9" fmla="*/ 293 h 362"/>
                <a:gd name="T10" fmla="*/ 192 w 192"/>
                <a:gd name="T11" fmla="*/ 359 h 362"/>
                <a:gd name="T12" fmla="*/ 143 w 192"/>
                <a:gd name="T13" fmla="*/ 362 h 362"/>
                <a:gd name="T14" fmla="*/ 46 w 192"/>
                <a:gd name="T15" fmla="*/ 265 h 362"/>
                <a:gd name="T16" fmla="*/ 46 w 192"/>
                <a:gd name="T17" fmla="*/ 142 h 362"/>
                <a:gd name="T18" fmla="*/ 0 w 192"/>
                <a:gd name="T19" fmla="*/ 142 h 362"/>
                <a:gd name="T20" fmla="*/ 0 w 192"/>
                <a:gd name="T21" fmla="*/ 84 h 362"/>
                <a:gd name="T22" fmla="*/ 46 w 192"/>
                <a:gd name="T23" fmla="*/ 84 h 362"/>
                <a:gd name="T24" fmla="*/ 46 w 192"/>
                <a:gd name="T25" fmla="*/ 0 h 362"/>
                <a:gd name="T26" fmla="*/ 136 w 192"/>
                <a:gd name="T27" fmla="*/ 0 h 362"/>
                <a:gd name="T28" fmla="*/ 136 w 192"/>
                <a:gd name="T29" fmla="*/ 84 h 362"/>
                <a:gd name="T30" fmla="*/ 192 w 192"/>
                <a:gd name="T31" fmla="*/ 84 h 362"/>
                <a:gd name="T32" fmla="*/ 192 w 192"/>
                <a:gd name="T33" fmla="*/ 14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2" h="362">
                  <a:moveTo>
                    <a:pt x="192" y="142"/>
                  </a:moveTo>
                  <a:cubicBezTo>
                    <a:pt x="136" y="142"/>
                    <a:pt x="136" y="142"/>
                    <a:pt x="136" y="142"/>
                  </a:cubicBezTo>
                  <a:cubicBezTo>
                    <a:pt x="136" y="267"/>
                    <a:pt x="136" y="267"/>
                    <a:pt x="136" y="267"/>
                  </a:cubicBezTo>
                  <a:cubicBezTo>
                    <a:pt x="136" y="289"/>
                    <a:pt x="149" y="294"/>
                    <a:pt x="169" y="294"/>
                  </a:cubicBezTo>
                  <a:cubicBezTo>
                    <a:pt x="176" y="294"/>
                    <a:pt x="184" y="293"/>
                    <a:pt x="192" y="293"/>
                  </a:cubicBezTo>
                  <a:cubicBezTo>
                    <a:pt x="192" y="359"/>
                    <a:pt x="192" y="359"/>
                    <a:pt x="192" y="359"/>
                  </a:cubicBezTo>
                  <a:cubicBezTo>
                    <a:pt x="176" y="360"/>
                    <a:pt x="159" y="362"/>
                    <a:pt x="143" y="362"/>
                  </a:cubicBezTo>
                  <a:cubicBezTo>
                    <a:pt x="66" y="362"/>
                    <a:pt x="46" y="340"/>
                    <a:pt x="46" y="26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46" y="84"/>
                    <a:pt x="46" y="84"/>
                    <a:pt x="46" y="8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84"/>
                    <a:pt x="136" y="84"/>
                    <a:pt x="136" y="84"/>
                  </a:cubicBezTo>
                  <a:cubicBezTo>
                    <a:pt x="192" y="84"/>
                    <a:pt x="192" y="84"/>
                    <a:pt x="192" y="84"/>
                  </a:cubicBezTo>
                  <a:lnTo>
                    <a:pt x="192" y="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F092E5C2-58E1-4907-8CF1-D875912586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5788" y="6127750"/>
              <a:ext cx="65088" cy="93663"/>
            </a:xfrm>
            <a:custGeom>
              <a:avLst/>
              <a:gdLst>
                <a:gd name="T0" fmla="*/ 0 w 193"/>
                <a:gd name="T1" fmla="*/ 6 h 281"/>
                <a:gd name="T2" fmla="*/ 88 w 193"/>
                <a:gd name="T3" fmla="*/ 6 h 281"/>
                <a:gd name="T4" fmla="*/ 88 w 193"/>
                <a:gd name="T5" fmla="*/ 54 h 281"/>
                <a:gd name="T6" fmla="*/ 89 w 193"/>
                <a:gd name="T7" fmla="*/ 54 h 281"/>
                <a:gd name="T8" fmla="*/ 172 w 193"/>
                <a:gd name="T9" fmla="*/ 0 h 281"/>
                <a:gd name="T10" fmla="*/ 193 w 193"/>
                <a:gd name="T11" fmla="*/ 2 h 281"/>
                <a:gd name="T12" fmla="*/ 193 w 193"/>
                <a:gd name="T13" fmla="*/ 85 h 281"/>
                <a:gd name="T14" fmla="*/ 158 w 193"/>
                <a:gd name="T15" fmla="*/ 79 h 281"/>
                <a:gd name="T16" fmla="*/ 90 w 193"/>
                <a:gd name="T17" fmla="*/ 145 h 281"/>
                <a:gd name="T18" fmla="*/ 90 w 193"/>
                <a:gd name="T19" fmla="*/ 281 h 281"/>
                <a:gd name="T20" fmla="*/ 0 w 193"/>
                <a:gd name="T21" fmla="*/ 281 h 281"/>
                <a:gd name="T22" fmla="*/ 0 w 193"/>
                <a:gd name="T23" fmla="*/ 6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281">
                  <a:moveTo>
                    <a:pt x="0" y="6"/>
                  </a:moveTo>
                  <a:cubicBezTo>
                    <a:pt x="88" y="6"/>
                    <a:pt x="88" y="6"/>
                    <a:pt x="88" y="6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9" y="54"/>
                    <a:pt x="89" y="54"/>
                    <a:pt x="89" y="54"/>
                  </a:cubicBezTo>
                  <a:cubicBezTo>
                    <a:pt x="102" y="19"/>
                    <a:pt x="133" y="0"/>
                    <a:pt x="172" y="0"/>
                  </a:cubicBezTo>
                  <a:cubicBezTo>
                    <a:pt x="179" y="0"/>
                    <a:pt x="186" y="1"/>
                    <a:pt x="193" y="2"/>
                  </a:cubicBezTo>
                  <a:cubicBezTo>
                    <a:pt x="193" y="85"/>
                    <a:pt x="193" y="85"/>
                    <a:pt x="193" y="85"/>
                  </a:cubicBezTo>
                  <a:cubicBezTo>
                    <a:pt x="181" y="81"/>
                    <a:pt x="171" y="79"/>
                    <a:pt x="158" y="79"/>
                  </a:cubicBezTo>
                  <a:cubicBezTo>
                    <a:pt x="114" y="79"/>
                    <a:pt x="90" y="110"/>
                    <a:pt x="90" y="145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0" y="281"/>
                    <a:pt x="0" y="281"/>
                    <a:pt x="0" y="281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04686304-731D-4C81-9933-35E3DFED88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28813" y="6096000"/>
              <a:ext cx="30163" cy="125413"/>
            </a:xfrm>
            <a:custGeom>
              <a:avLst/>
              <a:gdLst>
                <a:gd name="T0" fmla="*/ 19 w 19"/>
                <a:gd name="T1" fmla="*/ 14 h 79"/>
                <a:gd name="T2" fmla="*/ 0 w 19"/>
                <a:gd name="T3" fmla="*/ 14 h 79"/>
                <a:gd name="T4" fmla="*/ 0 w 19"/>
                <a:gd name="T5" fmla="*/ 0 h 79"/>
                <a:gd name="T6" fmla="*/ 19 w 19"/>
                <a:gd name="T7" fmla="*/ 0 h 79"/>
                <a:gd name="T8" fmla="*/ 19 w 19"/>
                <a:gd name="T9" fmla="*/ 14 h 79"/>
                <a:gd name="T10" fmla="*/ 0 w 19"/>
                <a:gd name="T11" fmla="*/ 22 h 79"/>
                <a:gd name="T12" fmla="*/ 19 w 19"/>
                <a:gd name="T13" fmla="*/ 22 h 79"/>
                <a:gd name="T14" fmla="*/ 19 w 19"/>
                <a:gd name="T15" fmla="*/ 79 h 79"/>
                <a:gd name="T16" fmla="*/ 0 w 19"/>
                <a:gd name="T17" fmla="*/ 79 h 79"/>
                <a:gd name="T18" fmla="*/ 0 w 19"/>
                <a:gd name="T1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79">
                  <a:moveTo>
                    <a:pt x="19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14"/>
                  </a:lnTo>
                  <a:close/>
                  <a:moveTo>
                    <a:pt x="0" y="22"/>
                  </a:moveTo>
                  <a:lnTo>
                    <a:pt x="19" y="22"/>
                  </a:lnTo>
                  <a:lnTo>
                    <a:pt x="19" y="79"/>
                  </a:lnTo>
                  <a:lnTo>
                    <a:pt x="0" y="79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716A412C-6319-4925-902F-8B2AE529A2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6913" y="6127750"/>
              <a:ext cx="93663" cy="96838"/>
            </a:xfrm>
            <a:custGeom>
              <a:avLst/>
              <a:gdLst>
                <a:gd name="T0" fmla="*/ 193 w 283"/>
                <a:gd name="T1" fmla="*/ 108 h 291"/>
                <a:gd name="T2" fmla="*/ 149 w 283"/>
                <a:gd name="T3" fmla="*/ 69 h 291"/>
                <a:gd name="T4" fmla="*/ 90 w 283"/>
                <a:gd name="T5" fmla="*/ 150 h 291"/>
                <a:gd name="T6" fmla="*/ 144 w 283"/>
                <a:gd name="T7" fmla="*/ 222 h 291"/>
                <a:gd name="T8" fmla="*/ 195 w 283"/>
                <a:gd name="T9" fmla="*/ 175 h 291"/>
                <a:gd name="T10" fmla="*/ 283 w 283"/>
                <a:gd name="T11" fmla="*/ 175 h 291"/>
                <a:gd name="T12" fmla="*/ 144 w 283"/>
                <a:gd name="T13" fmla="*/ 291 h 291"/>
                <a:gd name="T14" fmla="*/ 0 w 283"/>
                <a:gd name="T15" fmla="*/ 150 h 291"/>
                <a:gd name="T16" fmla="*/ 144 w 283"/>
                <a:gd name="T17" fmla="*/ 0 h 291"/>
                <a:gd name="T18" fmla="*/ 280 w 283"/>
                <a:gd name="T19" fmla="*/ 108 h 291"/>
                <a:gd name="T20" fmla="*/ 193 w 283"/>
                <a:gd name="T21" fmla="*/ 108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3" h="291">
                  <a:moveTo>
                    <a:pt x="193" y="108"/>
                  </a:moveTo>
                  <a:cubicBezTo>
                    <a:pt x="192" y="85"/>
                    <a:pt x="171" y="69"/>
                    <a:pt x="149" y="69"/>
                  </a:cubicBezTo>
                  <a:cubicBezTo>
                    <a:pt x="98" y="69"/>
                    <a:pt x="90" y="112"/>
                    <a:pt x="90" y="150"/>
                  </a:cubicBezTo>
                  <a:cubicBezTo>
                    <a:pt x="90" y="185"/>
                    <a:pt x="105" y="222"/>
                    <a:pt x="144" y="222"/>
                  </a:cubicBezTo>
                  <a:cubicBezTo>
                    <a:pt x="175" y="222"/>
                    <a:pt x="191" y="204"/>
                    <a:pt x="195" y="175"/>
                  </a:cubicBezTo>
                  <a:cubicBezTo>
                    <a:pt x="283" y="175"/>
                    <a:pt x="283" y="175"/>
                    <a:pt x="283" y="175"/>
                  </a:cubicBezTo>
                  <a:cubicBezTo>
                    <a:pt x="275" y="249"/>
                    <a:pt x="218" y="291"/>
                    <a:pt x="144" y="291"/>
                  </a:cubicBezTo>
                  <a:cubicBezTo>
                    <a:pt x="61" y="291"/>
                    <a:pt x="0" y="234"/>
                    <a:pt x="0" y="150"/>
                  </a:cubicBezTo>
                  <a:cubicBezTo>
                    <a:pt x="0" y="62"/>
                    <a:pt x="56" y="0"/>
                    <a:pt x="144" y="0"/>
                  </a:cubicBezTo>
                  <a:cubicBezTo>
                    <a:pt x="213" y="0"/>
                    <a:pt x="274" y="36"/>
                    <a:pt x="280" y="108"/>
                  </a:cubicBezTo>
                  <a:lnTo>
                    <a:pt x="193" y="1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6B2474BC-3B05-4EFB-A2B9-4944F34591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65338" y="6127750"/>
              <a:ext cx="88900" cy="96838"/>
            </a:xfrm>
            <a:custGeom>
              <a:avLst/>
              <a:gdLst>
                <a:gd name="T0" fmla="*/ 86 w 267"/>
                <a:gd name="T1" fmla="*/ 192 h 291"/>
                <a:gd name="T2" fmla="*/ 101 w 267"/>
                <a:gd name="T3" fmla="*/ 223 h 291"/>
                <a:gd name="T4" fmla="*/ 135 w 267"/>
                <a:gd name="T5" fmla="*/ 233 h 291"/>
                <a:gd name="T6" fmla="*/ 177 w 267"/>
                <a:gd name="T7" fmla="*/ 203 h 291"/>
                <a:gd name="T8" fmla="*/ 133 w 267"/>
                <a:gd name="T9" fmla="*/ 174 h 291"/>
                <a:gd name="T10" fmla="*/ 5 w 267"/>
                <a:gd name="T11" fmla="*/ 84 h 291"/>
                <a:gd name="T12" fmla="*/ 131 w 267"/>
                <a:gd name="T13" fmla="*/ 0 h 291"/>
                <a:gd name="T14" fmla="*/ 258 w 267"/>
                <a:gd name="T15" fmla="*/ 89 h 291"/>
                <a:gd name="T16" fmla="*/ 174 w 267"/>
                <a:gd name="T17" fmla="*/ 89 h 291"/>
                <a:gd name="T18" fmla="*/ 163 w 267"/>
                <a:gd name="T19" fmla="*/ 65 h 291"/>
                <a:gd name="T20" fmla="*/ 134 w 267"/>
                <a:gd name="T21" fmla="*/ 58 h 291"/>
                <a:gd name="T22" fmla="*/ 95 w 267"/>
                <a:gd name="T23" fmla="*/ 79 h 291"/>
                <a:gd name="T24" fmla="*/ 197 w 267"/>
                <a:gd name="T25" fmla="*/ 118 h 291"/>
                <a:gd name="T26" fmla="*/ 267 w 267"/>
                <a:gd name="T27" fmla="*/ 193 h 291"/>
                <a:gd name="T28" fmla="*/ 135 w 267"/>
                <a:gd name="T29" fmla="*/ 291 h 291"/>
                <a:gd name="T30" fmla="*/ 0 w 267"/>
                <a:gd name="T31" fmla="*/ 192 h 291"/>
                <a:gd name="T32" fmla="*/ 86 w 267"/>
                <a:gd name="T33" fmla="*/ 192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291">
                  <a:moveTo>
                    <a:pt x="86" y="192"/>
                  </a:moveTo>
                  <a:cubicBezTo>
                    <a:pt x="86" y="206"/>
                    <a:pt x="92" y="216"/>
                    <a:pt x="101" y="223"/>
                  </a:cubicBezTo>
                  <a:cubicBezTo>
                    <a:pt x="110" y="230"/>
                    <a:pt x="122" y="233"/>
                    <a:pt x="135" y="233"/>
                  </a:cubicBezTo>
                  <a:cubicBezTo>
                    <a:pt x="152" y="233"/>
                    <a:pt x="177" y="225"/>
                    <a:pt x="177" y="203"/>
                  </a:cubicBezTo>
                  <a:cubicBezTo>
                    <a:pt x="177" y="182"/>
                    <a:pt x="149" y="178"/>
                    <a:pt x="133" y="174"/>
                  </a:cubicBezTo>
                  <a:cubicBezTo>
                    <a:pt x="76" y="160"/>
                    <a:pt x="5" y="158"/>
                    <a:pt x="5" y="84"/>
                  </a:cubicBezTo>
                  <a:cubicBezTo>
                    <a:pt x="5" y="18"/>
                    <a:pt x="77" y="0"/>
                    <a:pt x="131" y="0"/>
                  </a:cubicBezTo>
                  <a:cubicBezTo>
                    <a:pt x="191" y="0"/>
                    <a:pt x="255" y="17"/>
                    <a:pt x="258" y="89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4" y="77"/>
                    <a:pt x="170" y="70"/>
                    <a:pt x="163" y="65"/>
                  </a:cubicBezTo>
                  <a:cubicBezTo>
                    <a:pt x="155" y="60"/>
                    <a:pt x="145" y="58"/>
                    <a:pt x="134" y="58"/>
                  </a:cubicBezTo>
                  <a:cubicBezTo>
                    <a:pt x="119" y="58"/>
                    <a:pt x="95" y="60"/>
                    <a:pt x="95" y="79"/>
                  </a:cubicBezTo>
                  <a:cubicBezTo>
                    <a:pt x="95" y="105"/>
                    <a:pt x="156" y="109"/>
                    <a:pt x="197" y="118"/>
                  </a:cubicBezTo>
                  <a:cubicBezTo>
                    <a:pt x="253" y="130"/>
                    <a:pt x="267" y="170"/>
                    <a:pt x="267" y="193"/>
                  </a:cubicBezTo>
                  <a:cubicBezTo>
                    <a:pt x="267" y="267"/>
                    <a:pt x="197" y="291"/>
                    <a:pt x="135" y="291"/>
                  </a:cubicBezTo>
                  <a:cubicBezTo>
                    <a:pt x="70" y="291"/>
                    <a:pt x="3" y="269"/>
                    <a:pt x="0" y="192"/>
                  </a:cubicBezTo>
                  <a:lnTo>
                    <a:pt x="86" y="1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57349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Conten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1F262-DE83-4266-93EA-9037E74975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176" y="496927"/>
            <a:ext cx="4170492" cy="60797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 here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B0503-069D-4556-9BC1-7A9EA4708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77" y="2026423"/>
            <a:ext cx="3998370" cy="3524523"/>
          </a:xfrm>
        </p:spPr>
        <p:txBody>
          <a:bodyPr/>
          <a:lstStyle>
            <a:lvl1pPr marL="0" indent="0">
              <a:buNone/>
              <a:defRPr/>
            </a:lvl1pPr>
            <a:lvl2pPr marL="268288" indent="-268288">
              <a:defRPr sz="2000"/>
            </a:lvl2pPr>
            <a:lvl3pPr marL="534988" indent="-266700">
              <a:defRPr/>
            </a:lvl3pPr>
            <a:lvl4pPr marL="803275" indent="-268288">
              <a:defRPr/>
            </a:lvl4pPr>
            <a:lvl5pPr marL="1081088" indent="-277813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537A6-B832-4378-AB07-D4B7C220F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58B98-C697-4916-AB95-839554A704CB}" type="datetime1">
              <a:rPr lang="en-GB" smtClean="0"/>
              <a:t>24/02/2021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8E005-A4C5-4A0F-AA60-99693CBFE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B7DC8-60C8-4713-B886-CB52F2997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C5B-4348-466D-90FB-B48FCA4BBB3D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5C3772-1FA1-4DA3-946A-0E77E98037D3}"/>
              </a:ext>
            </a:extLst>
          </p:cNvPr>
          <p:cNvCxnSpPr>
            <a:cxnSpLocks/>
          </p:cNvCxnSpPr>
          <p:nvPr userDrawn="1"/>
        </p:nvCxnSpPr>
        <p:spPr>
          <a:xfrm>
            <a:off x="638175" y="1148578"/>
            <a:ext cx="3761703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FCB7C64-CECB-4B16-B2E2-058F36DA76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44" y="5699638"/>
            <a:ext cx="967443" cy="693223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ACE0E4A-5BE7-4570-98A8-AC92D8113C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3025" y="0"/>
            <a:ext cx="7038975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176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 x Column (Conte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1F262-DE83-4266-93EA-9037E7497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B0503-069D-4556-9BC1-7A9EA4708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8165" y="2026423"/>
            <a:ext cx="4168701" cy="4329923"/>
          </a:xfrm>
        </p:spPr>
        <p:txBody>
          <a:bodyPr/>
          <a:lstStyle>
            <a:lvl1pPr marL="0" indent="0">
              <a:buNone/>
              <a:defRPr/>
            </a:lvl1pPr>
            <a:lvl2pPr marL="268288" indent="-268288">
              <a:defRPr sz="2000"/>
            </a:lvl2pPr>
            <a:lvl3pPr marL="534988" indent="-266700">
              <a:defRPr/>
            </a:lvl3pPr>
            <a:lvl4pPr marL="803275" indent="-268288">
              <a:defRPr/>
            </a:lvl4pPr>
            <a:lvl5pPr marL="1081088" indent="-277813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537A6-B832-4378-AB07-D4B7C220F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1D9F4-1BFA-478D-BCC6-C7B150093F75}" type="datetime1">
              <a:rPr lang="en-GB" smtClean="0"/>
              <a:t>24/02/2021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8E005-A4C5-4A0F-AA60-99693CBFE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8165" y="6356351"/>
            <a:ext cx="8655203" cy="28575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B7DC8-60C8-4713-B886-CB52F2997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C5B-4348-466D-90FB-B48FCA4BBB3D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461B4C-11A7-458C-B0F7-7CDDB4CC63D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374667" y="2026423"/>
            <a:ext cx="4168701" cy="4329923"/>
          </a:xfrm>
        </p:spPr>
        <p:txBody>
          <a:bodyPr/>
          <a:lstStyle>
            <a:lvl1pPr marL="0" indent="0">
              <a:buNone/>
              <a:defRPr/>
            </a:lvl1pPr>
            <a:lvl2pPr marL="268288" indent="-268288">
              <a:defRPr sz="2000"/>
            </a:lvl2pPr>
            <a:lvl3pPr marL="534988" indent="-266700">
              <a:defRPr/>
            </a:lvl3pPr>
            <a:lvl4pPr marL="803275" indent="-268288">
              <a:defRPr/>
            </a:lvl4pPr>
            <a:lvl5pPr marL="1081088" indent="-277813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299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1F262-DE83-4266-93EA-9037E7497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B0503-069D-4556-9BC1-7A9EA4708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8165" y="3851238"/>
            <a:ext cx="2691885" cy="2505108"/>
          </a:xfrm>
        </p:spPr>
        <p:txBody>
          <a:bodyPr/>
          <a:lstStyle>
            <a:lvl1pPr marL="0" indent="0">
              <a:buNone/>
              <a:defRPr b="1"/>
            </a:lvl1pPr>
            <a:lvl2pPr marL="0" indent="0">
              <a:spcBef>
                <a:spcPts val="600"/>
              </a:spcBef>
              <a:buNone/>
              <a:defRPr sz="2000"/>
            </a:lvl2pPr>
            <a:lvl3pPr marL="534988" indent="-266700">
              <a:defRPr/>
            </a:lvl3pPr>
            <a:lvl4pPr marL="803275" indent="-268288">
              <a:defRPr/>
            </a:lvl4pPr>
            <a:lvl5pPr marL="1081088" indent="-277813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537A6-B832-4378-AB07-D4B7C220F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6AD18-C598-45D9-8793-F19DFAAB0397}" type="datetime1">
              <a:rPr lang="en-GB" smtClean="0"/>
              <a:t>24/02/2021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8E005-A4C5-4A0F-AA60-99693CBFE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B7DC8-60C8-4713-B886-CB52F2997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C5B-4348-466D-90FB-B48FCA4BBB3D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CA9DA44-D688-47C0-8C12-83C4FAD774D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869824" y="3851238"/>
            <a:ext cx="2691885" cy="2505108"/>
          </a:xfrm>
        </p:spPr>
        <p:txBody>
          <a:bodyPr/>
          <a:lstStyle>
            <a:lvl1pPr marL="0" indent="0">
              <a:buNone/>
              <a:defRPr b="1"/>
            </a:lvl1pPr>
            <a:lvl2pPr marL="0" indent="0">
              <a:spcBef>
                <a:spcPts val="600"/>
              </a:spcBef>
              <a:buNone/>
              <a:defRPr sz="2000"/>
            </a:lvl2pPr>
            <a:lvl3pPr marL="534988" indent="-266700">
              <a:defRPr/>
            </a:lvl3pPr>
            <a:lvl4pPr marL="803275" indent="-268288">
              <a:defRPr/>
            </a:lvl4pPr>
            <a:lvl5pPr marL="1081088" indent="-277813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9E49CC9-9D35-45AC-9642-A864ACFFB46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851483" y="3851238"/>
            <a:ext cx="2691885" cy="2505108"/>
          </a:xfrm>
        </p:spPr>
        <p:txBody>
          <a:bodyPr/>
          <a:lstStyle>
            <a:lvl1pPr marL="0" indent="0">
              <a:buNone/>
              <a:defRPr b="1"/>
            </a:lvl1pPr>
            <a:lvl2pPr marL="0" indent="0">
              <a:spcBef>
                <a:spcPts val="600"/>
              </a:spcBef>
              <a:buNone/>
              <a:defRPr sz="2000"/>
            </a:lvl2pPr>
            <a:lvl3pPr marL="534988" indent="-266700">
              <a:defRPr/>
            </a:lvl3pPr>
            <a:lvl4pPr marL="803275" indent="-268288">
              <a:defRPr/>
            </a:lvl4pPr>
            <a:lvl5pPr marL="1081088" indent="-277813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E63773F-ACC4-4BA9-94A1-B8F176F3064F}"/>
              </a:ext>
            </a:extLst>
          </p:cNvPr>
          <p:cNvSpPr/>
          <p:nvPr userDrawn="1"/>
        </p:nvSpPr>
        <p:spPr>
          <a:xfrm>
            <a:off x="2888165" y="1841255"/>
            <a:ext cx="1665738" cy="1665738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853F15C-CEE4-417A-9997-A3B5A745772C}"/>
              </a:ext>
            </a:extLst>
          </p:cNvPr>
          <p:cNvSpPr/>
          <p:nvPr userDrawn="1"/>
        </p:nvSpPr>
        <p:spPr>
          <a:xfrm>
            <a:off x="5869824" y="1841255"/>
            <a:ext cx="1665738" cy="1665738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F52888C-7BDD-4D95-B07C-BB1769A81A61}"/>
              </a:ext>
            </a:extLst>
          </p:cNvPr>
          <p:cNvSpPr/>
          <p:nvPr userDrawn="1"/>
        </p:nvSpPr>
        <p:spPr>
          <a:xfrm>
            <a:off x="8851483" y="1841255"/>
            <a:ext cx="1665738" cy="1665738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222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x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9E7667-39CD-4223-97B3-4BBF9BD6C15A}"/>
              </a:ext>
            </a:extLst>
          </p:cNvPr>
          <p:cNvSpPr/>
          <p:nvPr userDrawn="1"/>
        </p:nvSpPr>
        <p:spPr>
          <a:xfrm>
            <a:off x="2888164" y="2089914"/>
            <a:ext cx="8665659" cy="410649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61F262-DE83-4266-93EA-9037E7497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B0503-069D-4556-9BC1-7A9EA4708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76" y="2026424"/>
            <a:ext cx="2072751" cy="3115732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268288" indent="-268288">
              <a:defRPr sz="1500"/>
            </a:lvl2pPr>
            <a:lvl3pPr marL="534988" indent="-266700">
              <a:defRPr sz="1500"/>
            </a:lvl3pPr>
            <a:lvl4pPr marL="803275" indent="-268288">
              <a:defRPr sz="1500"/>
            </a:lvl4pPr>
            <a:lvl5pPr marL="1081088" indent="-277813"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537A6-B832-4378-AB07-D4B7C220F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0C239-8397-4F86-94A2-E48A8B9B03B5}" type="datetime1">
              <a:rPr lang="en-GB" smtClean="0"/>
              <a:t>24/02/2021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8E005-A4C5-4A0F-AA60-99693CBFE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B7DC8-60C8-4713-B886-CB52F2997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C5B-4348-466D-90FB-B48FCA4BBB3D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86A6A8C-A6B7-4DD8-8568-F0E22B7811C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888164" y="6289124"/>
            <a:ext cx="8655203" cy="208495"/>
          </a:xfrm>
        </p:spPr>
        <p:txBody>
          <a:bodyPr>
            <a:normAutofit/>
          </a:bodyPr>
          <a:lstStyle>
            <a:lvl1pPr marL="0" indent="0">
              <a:buNone/>
              <a:defRPr sz="800">
                <a:solidFill>
                  <a:schemeClr val="bg2"/>
                </a:solidFill>
              </a:defRPr>
            </a:lvl1pPr>
            <a:lvl2pPr marL="268288" indent="-268288">
              <a:defRPr sz="1500"/>
            </a:lvl2pPr>
            <a:lvl3pPr marL="534988" indent="-266700">
              <a:defRPr sz="1500"/>
            </a:lvl3pPr>
            <a:lvl4pPr marL="803275" indent="-268288">
              <a:defRPr sz="1500"/>
            </a:lvl4pPr>
            <a:lvl5pPr marL="1081088" indent="-277813"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hart Placeholder 12">
            <a:extLst>
              <a:ext uri="{FF2B5EF4-FFF2-40B4-BE49-F238E27FC236}">
                <a16:creationId xmlns:a16="http://schemas.microsoft.com/office/drawing/2014/main" id="{76916518-2AE6-422D-ACE2-EA74EC84D2BB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3108959" y="3001384"/>
            <a:ext cx="8294145" cy="295906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/>
              <a:t>Click icon to add chart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5A708F7-81A9-4A29-A413-3866CADACF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08959" y="2241045"/>
            <a:ext cx="8294145" cy="746307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0" indent="0">
              <a:buNone/>
              <a:defRPr sz="2000"/>
            </a:lvl2pPr>
            <a:lvl3pPr marL="914400" indent="0">
              <a:buNone/>
              <a:defRPr sz="20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447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9E7667-39CD-4223-97B3-4BBF9BD6C15A}"/>
              </a:ext>
            </a:extLst>
          </p:cNvPr>
          <p:cNvSpPr/>
          <p:nvPr userDrawn="1"/>
        </p:nvSpPr>
        <p:spPr>
          <a:xfrm>
            <a:off x="2888165" y="2089914"/>
            <a:ext cx="4147636" cy="410649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61F262-DE83-4266-93EA-9037E7497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B0503-069D-4556-9BC1-7A9EA4708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76" y="2026424"/>
            <a:ext cx="2072751" cy="3115732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268288" indent="-268288">
              <a:defRPr sz="1500"/>
            </a:lvl2pPr>
            <a:lvl3pPr marL="534988" indent="-266700">
              <a:defRPr sz="1500"/>
            </a:lvl3pPr>
            <a:lvl4pPr marL="803275" indent="-268288">
              <a:defRPr sz="1500"/>
            </a:lvl4pPr>
            <a:lvl5pPr marL="1081088" indent="-277813"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537A6-B832-4378-AB07-D4B7C220F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3D06F-A3FB-4489-9972-7803B5BB861E}" type="datetime1">
              <a:rPr lang="en-GB" smtClean="0"/>
              <a:t>24/02/2021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8E005-A4C5-4A0F-AA60-99693CBFE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B7DC8-60C8-4713-B886-CB52F2997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C5B-4348-466D-90FB-B48FCA4BBB3D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86A6A8C-A6B7-4DD8-8568-F0E22B7811C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888164" y="6289124"/>
            <a:ext cx="8655203" cy="208495"/>
          </a:xfrm>
        </p:spPr>
        <p:txBody>
          <a:bodyPr>
            <a:normAutofit/>
          </a:bodyPr>
          <a:lstStyle>
            <a:lvl1pPr marL="0" indent="0">
              <a:buNone/>
              <a:defRPr sz="800">
                <a:solidFill>
                  <a:schemeClr val="bg2"/>
                </a:solidFill>
              </a:defRPr>
            </a:lvl1pPr>
            <a:lvl2pPr marL="268288" indent="-268288">
              <a:defRPr sz="1500"/>
            </a:lvl2pPr>
            <a:lvl3pPr marL="534988" indent="-266700">
              <a:defRPr sz="1500"/>
            </a:lvl3pPr>
            <a:lvl4pPr marL="803275" indent="-268288">
              <a:defRPr sz="1500"/>
            </a:lvl4pPr>
            <a:lvl5pPr marL="1081088" indent="-277813"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hart Placeholder 12">
            <a:extLst>
              <a:ext uri="{FF2B5EF4-FFF2-40B4-BE49-F238E27FC236}">
                <a16:creationId xmlns:a16="http://schemas.microsoft.com/office/drawing/2014/main" id="{76916518-2AE6-422D-ACE2-EA74EC84D2BB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3098801" y="3619500"/>
            <a:ext cx="3822700" cy="2340952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/>
              <a:t>Click icon to add chart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1A38A1D-4BDA-4E0B-AF22-C05508C0D8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98802" y="2242816"/>
            <a:ext cx="2578098" cy="1161214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CAD539-B9C8-49A2-B2C4-004915783AFB}"/>
              </a:ext>
            </a:extLst>
          </p:cNvPr>
          <p:cNvSpPr/>
          <p:nvPr userDrawn="1"/>
        </p:nvSpPr>
        <p:spPr>
          <a:xfrm>
            <a:off x="7395731" y="2089914"/>
            <a:ext cx="4147636" cy="410649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Chart Placeholder 12">
            <a:extLst>
              <a:ext uri="{FF2B5EF4-FFF2-40B4-BE49-F238E27FC236}">
                <a16:creationId xmlns:a16="http://schemas.microsoft.com/office/drawing/2014/main" id="{CF6FC771-190B-4510-8EFE-FD3A374474CE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7606367" y="3619500"/>
            <a:ext cx="3822700" cy="2340952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/>
              <a:t>Click icon to add chart</a:t>
            </a:r>
            <a:endParaRPr lang="en-GB" dirty="0"/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AA887148-D134-4A2B-9BD4-37DC8CFBA77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06368" y="2242816"/>
            <a:ext cx="2578098" cy="1161214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297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3AD61E-1EEE-4CC5-B63F-3E2B5609E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76" y="496927"/>
            <a:ext cx="10100448" cy="60797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2411E-BFFF-465E-A0D7-F6DC2FDC8E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8165" y="2026423"/>
            <a:ext cx="8655204" cy="43299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2FA66-3589-46BE-8596-AEA53A7EEF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8165" y="6356351"/>
            <a:ext cx="6415670" cy="285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fld id="{FB2D56D8-33AC-4944-97F6-237389C3BC9C}" type="datetime1">
              <a:rPr lang="en-GB" smtClean="0"/>
              <a:t>24/02/2021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65F72-2F18-4138-9C4E-1D1EEC6707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88165" y="6356351"/>
            <a:ext cx="8655203" cy="285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1D97-18D8-45C1-821D-D77143B16A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38623" y="559594"/>
            <a:ext cx="804746" cy="54529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500" b="1">
                <a:solidFill>
                  <a:schemeClr val="tx1"/>
                </a:solidFill>
              </a:defRPr>
            </a:lvl1pPr>
          </a:lstStyle>
          <a:p>
            <a:fld id="{C0C3EC5B-4348-466D-90FB-B48FCA4BBB3D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A8B8668-E9B8-41CF-8193-16F5D1D09C26}"/>
              </a:ext>
            </a:extLst>
          </p:cNvPr>
          <p:cNvCxnSpPr>
            <a:cxnSpLocks/>
          </p:cNvCxnSpPr>
          <p:nvPr userDrawn="1"/>
        </p:nvCxnSpPr>
        <p:spPr>
          <a:xfrm>
            <a:off x="638175" y="1148578"/>
            <a:ext cx="10905193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41D819EF-69C6-45EE-8341-A390CE54D9ED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44" y="5699638"/>
            <a:ext cx="967443" cy="69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51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4" r:id="rId2"/>
    <p:sldLayoutId id="2147483650" r:id="rId3"/>
    <p:sldLayoutId id="2147483652" r:id="rId4"/>
    <p:sldLayoutId id="2147483656" r:id="rId5"/>
    <p:sldLayoutId id="2147483653" r:id="rId6"/>
    <p:sldLayoutId id="2147483657" r:id="rId7"/>
    <p:sldLayoutId id="2147483658" r:id="rId8"/>
    <p:sldLayoutId id="2147483659" r:id="rId9"/>
    <p:sldLayoutId id="2147483651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55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5" r:id="rId26"/>
    <p:sldLayoutId id="2147483679" r:id="rId2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5400" y="346646"/>
            <a:ext cx="11089232" cy="8501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400" y="1196753"/>
            <a:ext cx="11089232" cy="4929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84833"/>
            <a:ext cx="900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84632" y="6492875"/>
            <a:ext cx="4073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6417CC-6C78-4BD9-905F-FEAD471F6E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2223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ts val="3400"/>
        </a:lnSpc>
        <a:spcBef>
          <a:spcPct val="0"/>
        </a:spcBef>
        <a:buNone/>
        <a:defRPr sz="3200" b="1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.AppleSystemUIFont" charset="-120"/>
        <a:buNone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9388" indent="-179388" algn="l" defTabSz="914400" rtl="0" eaLnBrk="1" latinLnBrk="0" hangingPunct="1">
        <a:spcBef>
          <a:spcPct val="20000"/>
        </a:spcBef>
        <a:buFont typeface=".AppleSystemUIFont" charset="-120"/>
        <a:buChar char="*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79388" indent="-179388" algn="l" defTabSz="914400" rtl="0" eaLnBrk="1" latinLnBrk="0" hangingPunct="1">
        <a:spcBef>
          <a:spcPct val="20000"/>
        </a:spcBef>
        <a:buFont typeface=".AppleSystemUIFont" charset="-120"/>
        <a:buChar char="*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5400" y="346646"/>
            <a:ext cx="11089232" cy="8501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400" y="1196753"/>
            <a:ext cx="11089232" cy="4929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84833"/>
            <a:ext cx="900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84632" y="6492875"/>
            <a:ext cx="4073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6417CC-6C78-4BD9-905F-FEAD471F6E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4761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ts val="3400"/>
        </a:lnSpc>
        <a:spcBef>
          <a:spcPct val="0"/>
        </a:spcBef>
        <a:buNone/>
        <a:defRPr sz="3200" b="1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.AppleSystemUIFont" charset="-120"/>
        <a:buNone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9388" indent="-179388" algn="l" defTabSz="914400" rtl="0" eaLnBrk="1" latinLnBrk="0" hangingPunct="1">
        <a:spcBef>
          <a:spcPct val="20000"/>
        </a:spcBef>
        <a:buFont typeface=".AppleSystemUIFont" charset="-120"/>
        <a:buChar char="*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79388" indent="-179388" algn="l" defTabSz="914400" rtl="0" eaLnBrk="1" latinLnBrk="0" hangingPunct="1">
        <a:spcBef>
          <a:spcPct val="20000"/>
        </a:spcBef>
        <a:buFont typeface=".AppleSystemUIFont" charset="-120"/>
        <a:buChar char="*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5400" y="346646"/>
            <a:ext cx="11089232" cy="8501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400" y="1196753"/>
            <a:ext cx="11089232" cy="4929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84833"/>
            <a:ext cx="900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JICMAIL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84632" y="6492875"/>
            <a:ext cx="4073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6417CC-6C78-4BD9-905F-FEAD471F6E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9737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3" r:id="rId7"/>
  </p:sldLayoutIdLst>
  <p:transition>
    <p:fade/>
  </p:transition>
  <p:hf hdr="0" dt="0"/>
  <p:txStyles>
    <p:titleStyle>
      <a:lvl1pPr algn="l" defTabSz="914400" rtl="0" eaLnBrk="1" latinLnBrk="0" hangingPunct="1">
        <a:lnSpc>
          <a:spcPts val="3400"/>
        </a:lnSpc>
        <a:spcBef>
          <a:spcPct val="0"/>
        </a:spcBef>
        <a:buNone/>
        <a:defRPr sz="3200" b="1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.AppleSystemUIFont" charset="-120"/>
        <a:buNone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9388" indent="-179388" algn="l" defTabSz="914400" rtl="0" eaLnBrk="1" latinLnBrk="0" hangingPunct="1">
        <a:spcBef>
          <a:spcPct val="20000"/>
        </a:spcBef>
        <a:buFont typeface=".AppleSystemUIFont" charset="-120"/>
        <a:buChar char="*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79388" indent="-179388" algn="l" defTabSz="914400" rtl="0" eaLnBrk="1" latinLnBrk="0" hangingPunct="1">
        <a:spcBef>
          <a:spcPct val="20000"/>
        </a:spcBef>
        <a:buFont typeface=".AppleSystemUIFont" charset="-120"/>
        <a:buChar char="*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A58EE-E3DA-4A1C-8F1B-E44044F6B0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JICMAIL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7FEC0B-B72B-4E1C-81E5-B5D9048DA6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724" y="3134360"/>
            <a:ext cx="5291600" cy="1712675"/>
          </a:xfrm>
        </p:spPr>
        <p:txBody>
          <a:bodyPr/>
          <a:lstStyle/>
          <a:p>
            <a:r>
              <a:rPr lang="en-GB" dirty="0"/>
              <a:t>Q4 2020 Results Analysis</a:t>
            </a:r>
          </a:p>
          <a:p>
            <a:endParaRPr lang="en-GB" dirty="0"/>
          </a:p>
          <a:p>
            <a:r>
              <a:rPr lang="en-GB" dirty="0"/>
              <a:t>February 2021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861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EBB183E-55C9-4B2A-8D46-C8A160287DE4}"/>
              </a:ext>
            </a:extLst>
          </p:cNvPr>
          <p:cNvSpPr/>
          <p:nvPr/>
        </p:nvSpPr>
        <p:spPr>
          <a:xfrm>
            <a:off x="6662057" y="1856792"/>
            <a:ext cx="2220686" cy="3582955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FC0C29-4BE4-41DC-A7C2-C72BC541A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2020: a year of mail effectiveness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7AE741-3F94-4937-88EF-31BDAFED7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C5B-4348-466D-90FB-B48FCA4BBB3D}" type="slidenum">
              <a:rPr lang="en-GB" smtClean="0"/>
              <a:t>10</a:t>
            </a:fld>
            <a:endParaRPr lang="en-GB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753D13E-6311-4464-8083-23DD6C18DB7B}"/>
              </a:ext>
            </a:extLst>
          </p:cNvPr>
          <p:cNvGraphicFramePr>
            <a:graphicFrameLocks/>
          </p:cNvGraphicFramePr>
          <p:nvPr/>
        </p:nvGraphicFramePr>
        <p:xfrm>
          <a:off x="1205052" y="1371600"/>
          <a:ext cx="10654156" cy="4730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6FC616B-9504-4C5A-B33B-0710263DF356}"/>
              </a:ext>
            </a:extLst>
          </p:cNvPr>
          <p:cNvSpPr txBox="1"/>
          <p:nvPr/>
        </p:nvSpPr>
        <p:spPr>
          <a:xfrm>
            <a:off x="2402632" y="6208905"/>
            <a:ext cx="73867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Source: JICMAIL Item Data Q2 2018 to Q4 2020 n=129,511 Door Drop, DM and Business Mail items</a:t>
            </a:r>
          </a:p>
        </p:txBody>
      </p:sp>
    </p:spTree>
    <p:extLst>
      <p:ext uri="{BB962C8B-B14F-4D97-AF65-F5344CB8AC3E}">
        <p14:creationId xmlns:p14="http://schemas.microsoft.com/office/powerpoint/2010/main" val="279124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E0674-5242-48FA-8D3B-0BB229BD7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75" y="452808"/>
            <a:ext cx="10100448" cy="607973"/>
          </a:xfrm>
        </p:spPr>
        <p:txBody>
          <a:bodyPr>
            <a:noAutofit/>
          </a:bodyPr>
          <a:lstStyle/>
          <a:p>
            <a:r>
              <a:rPr lang="en-GB" sz="2700" dirty="0"/>
              <a:t>Item reach – i.e. mail sharing – stable for Door Drops and Business Mail year on year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5E461867-F5B5-45F1-B33B-AB209B2714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6473648"/>
              </p:ext>
            </p:extLst>
          </p:nvPr>
        </p:nvGraphicFramePr>
        <p:xfrm>
          <a:off x="1768475" y="1586204"/>
          <a:ext cx="8655050" cy="4330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BA51BF-4A73-46AC-8F71-4E6A036B1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C5B-4348-466D-90FB-B48FCA4BBB3D}" type="slidenum">
              <a:rPr lang="en-GB" smtClean="0"/>
              <a:t>11</a:t>
            </a:fld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ACFAFD-B179-4A23-88E1-7AC5316A9157}"/>
              </a:ext>
            </a:extLst>
          </p:cNvPr>
          <p:cNvSpPr txBox="1"/>
          <p:nvPr/>
        </p:nvSpPr>
        <p:spPr>
          <a:xfrm>
            <a:off x="10254343" y="2208593"/>
            <a:ext cx="1937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accent4"/>
                </a:solidFill>
              </a:rPr>
              <a:t>1.17 (+0.4% y-on-y)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C64B9D-EF76-4B89-B453-03C75E710EFE}"/>
              </a:ext>
            </a:extLst>
          </p:cNvPr>
          <p:cNvSpPr txBox="1"/>
          <p:nvPr/>
        </p:nvSpPr>
        <p:spPr>
          <a:xfrm>
            <a:off x="10254343" y="2760989"/>
            <a:ext cx="1937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tx2"/>
                </a:solidFill>
              </a:rPr>
              <a:t>1.12 (-1.3% y-on-y)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DF6F93-02C8-4A53-B51B-FC9A22F5A8E1}"/>
              </a:ext>
            </a:extLst>
          </p:cNvPr>
          <p:cNvSpPr txBox="1"/>
          <p:nvPr/>
        </p:nvSpPr>
        <p:spPr>
          <a:xfrm>
            <a:off x="10254340" y="3567133"/>
            <a:ext cx="1937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accent3"/>
                </a:solidFill>
              </a:rPr>
              <a:t>1.06 (+0.1% y-on-y)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035D0C-A0F3-4288-A225-0185343D1AC1}"/>
              </a:ext>
            </a:extLst>
          </p:cNvPr>
          <p:cNvSpPr/>
          <p:nvPr/>
        </p:nvSpPr>
        <p:spPr>
          <a:xfrm>
            <a:off x="8233389" y="2128284"/>
            <a:ext cx="531845" cy="3125755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1D99DE-B183-44B0-960F-5F2FB8ED06D7}"/>
              </a:ext>
            </a:extLst>
          </p:cNvPr>
          <p:cNvSpPr txBox="1"/>
          <p:nvPr/>
        </p:nvSpPr>
        <p:spPr>
          <a:xfrm>
            <a:off x="7530482" y="1706822"/>
            <a:ext cx="193765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b="1" dirty="0">
                <a:solidFill>
                  <a:schemeClr val="accent1"/>
                </a:solidFill>
              </a:rPr>
              <a:t>1</a:t>
            </a:r>
            <a:r>
              <a:rPr lang="en-GB" sz="1050" b="1" baseline="30000" dirty="0">
                <a:solidFill>
                  <a:schemeClr val="accent1"/>
                </a:solidFill>
              </a:rPr>
              <a:t>st</a:t>
            </a:r>
            <a:r>
              <a:rPr lang="en-GB" sz="1050" b="1" dirty="0">
                <a:solidFill>
                  <a:schemeClr val="accent1"/>
                </a:solidFill>
              </a:rPr>
              <a:t> </a:t>
            </a:r>
          </a:p>
          <a:p>
            <a:pPr algn="ctr"/>
            <a:r>
              <a:rPr lang="en-GB" sz="1050" b="1" dirty="0">
                <a:solidFill>
                  <a:schemeClr val="accent1"/>
                </a:solidFill>
              </a:rPr>
              <a:t>LOCKDOWN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B15774-EB5C-4AC3-BA81-71CBFC8F0098}"/>
              </a:ext>
            </a:extLst>
          </p:cNvPr>
          <p:cNvSpPr txBox="1"/>
          <p:nvPr/>
        </p:nvSpPr>
        <p:spPr>
          <a:xfrm>
            <a:off x="2402632" y="6208905"/>
            <a:ext cx="73867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Source: JICMAIL Item Data Q2 2017 to Q4 2020 n=173,138 mail items</a:t>
            </a:r>
          </a:p>
        </p:txBody>
      </p:sp>
    </p:spTree>
    <p:extLst>
      <p:ext uri="{BB962C8B-B14F-4D97-AF65-F5344CB8AC3E}">
        <p14:creationId xmlns:p14="http://schemas.microsoft.com/office/powerpoint/2010/main" val="124858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E0674-5242-48FA-8D3B-0BB229BD7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631" y="399939"/>
            <a:ext cx="10100448" cy="607973"/>
          </a:xfrm>
        </p:spPr>
        <p:txBody>
          <a:bodyPr>
            <a:normAutofit fontScale="90000"/>
          </a:bodyPr>
          <a:lstStyle/>
          <a:p>
            <a:r>
              <a:rPr lang="en-GB" dirty="0"/>
              <a:t>Mail continues to spend more time in the home in Q4. Door Drop lifespan up 17% year on year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5E461867-F5B5-45F1-B33B-AB209B2714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4267541"/>
              </p:ext>
            </p:extLst>
          </p:nvPr>
        </p:nvGraphicFramePr>
        <p:xfrm>
          <a:off x="1768475" y="1586204"/>
          <a:ext cx="8655050" cy="4330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BA51BF-4A73-46AC-8F71-4E6A036B1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C5B-4348-466D-90FB-B48FCA4BBB3D}" type="slidenum">
              <a:rPr lang="en-GB" smtClean="0"/>
              <a:t>12</a:t>
            </a:fld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ACFAFD-B179-4A23-88E1-7AC5316A9157}"/>
              </a:ext>
            </a:extLst>
          </p:cNvPr>
          <p:cNvSpPr txBox="1"/>
          <p:nvPr/>
        </p:nvSpPr>
        <p:spPr>
          <a:xfrm>
            <a:off x="10254343" y="2554714"/>
            <a:ext cx="1937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accent4"/>
                </a:solidFill>
              </a:rPr>
              <a:t>9.5 (+1.3% y-on-y)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C64B9D-EF76-4B89-B453-03C75E710EFE}"/>
              </a:ext>
            </a:extLst>
          </p:cNvPr>
          <p:cNvSpPr txBox="1"/>
          <p:nvPr/>
        </p:nvSpPr>
        <p:spPr>
          <a:xfrm>
            <a:off x="10254339" y="2907035"/>
            <a:ext cx="1937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tx2"/>
                </a:solidFill>
              </a:rPr>
              <a:t>8.1 (+3.9% y-on-y)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DF6F93-02C8-4A53-B51B-FC9A22F5A8E1}"/>
              </a:ext>
            </a:extLst>
          </p:cNvPr>
          <p:cNvSpPr txBox="1"/>
          <p:nvPr/>
        </p:nvSpPr>
        <p:spPr>
          <a:xfrm>
            <a:off x="10254343" y="3383477"/>
            <a:ext cx="1937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accent3"/>
                </a:solidFill>
              </a:rPr>
              <a:t>6.3 (+16.6% y-on-y)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BF165F-E7F9-49CA-8E53-FA6D84E925AE}"/>
              </a:ext>
            </a:extLst>
          </p:cNvPr>
          <p:cNvSpPr/>
          <p:nvPr/>
        </p:nvSpPr>
        <p:spPr>
          <a:xfrm>
            <a:off x="8233388" y="2132594"/>
            <a:ext cx="531845" cy="3125755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A030C5-F2F5-46AF-A1C0-D8B4D7652BB5}"/>
              </a:ext>
            </a:extLst>
          </p:cNvPr>
          <p:cNvSpPr txBox="1"/>
          <p:nvPr/>
        </p:nvSpPr>
        <p:spPr>
          <a:xfrm>
            <a:off x="7530481" y="1651650"/>
            <a:ext cx="193765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b="1" dirty="0">
                <a:solidFill>
                  <a:schemeClr val="accent1"/>
                </a:solidFill>
              </a:rPr>
              <a:t>1</a:t>
            </a:r>
            <a:r>
              <a:rPr lang="en-GB" sz="1050" b="1" baseline="30000" dirty="0">
                <a:solidFill>
                  <a:schemeClr val="accent1"/>
                </a:solidFill>
              </a:rPr>
              <a:t>st</a:t>
            </a:r>
            <a:r>
              <a:rPr lang="en-GB" sz="1050" b="1" dirty="0">
                <a:solidFill>
                  <a:schemeClr val="accent1"/>
                </a:solidFill>
              </a:rPr>
              <a:t> </a:t>
            </a:r>
          </a:p>
          <a:p>
            <a:pPr algn="ctr"/>
            <a:r>
              <a:rPr lang="en-GB" sz="1050" b="1" dirty="0">
                <a:solidFill>
                  <a:schemeClr val="accent1"/>
                </a:solidFill>
              </a:rPr>
              <a:t>LOCKDOWN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E2A4BA-3E7C-4288-8CC2-9083F9FFE04E}"/>
              </a:ext>
            </a:extLst>
          </p:cNvPr>
          <p:cNvSpPr txBox="1"/>
          <p:nvPr/>
        </p:nvSpPr>
        <p:spPr>
          <a:xfrm>
            <a:off x="2402632" y="6208905"/>
            <a:ext cx="73867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Source: JICMAIL Item Data Q2 2017 to Q4 2020 n=173,138 mail items</a:t>
            </a:r>
          </a:p>
        </p:txBody>
      </p:sp>
    </p:spTree>
    <p:extLst>
      <p:ext uri="{BB962C8B-B14F-4D97-AF65-F5344CB8AC3E}">
        <p14:creationId xmlns:p14="http://schemas.microsoft.com/office/powerpoint/2010/main" val="365383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B91BB-E140-43E8-AD6C-B7B62D02D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631" y="419007"/>
            <a:ext cx="10100448" cy="607973"/>
          </a:xfrm>
        </p:spPr>
        <p:txBody>
          <a:bodyPr>
            <a:normAutofit fontScale="90000"/>
          </a:bodyPr>
          <a:lstStyle/>
          <a:p>
            <a:r>
              <a:rPr lang="en-GB" dirty="0"/>
              <a:t>Retail, Supermarkets, Restaurants and Tradesperson are the big drivers of Door Drop lifespan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497ED6-1EDC-4EC8-8FB5-6394EA9F4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C5B-4348-466D-90FB-B48FCA4BBB3D}" type="slidenum">
              <a:rPr lang="en-GB" smtClean="0"/>
              <a:t>13</a:t>
            </a:fld>
            <a:endParaRPr lang="en-GB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72BB132A-B72B-4B59-8A07-A152168C7E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5230812"/>
              </p:ext>
            </p:extLst>
          </p:nvPr>
        </p:nvGraphicFramePr>
        <p:xfrm>
          <a:off x="2312436" y="1763485"/>
          <a:ext cx="7567127" cy="4047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AFD5D605-A3ED-4E08-89F0-60EE08FB757E}"/>
              </a:ext>
            </a:extLst>
          </p:cNvPr>
          <p:cNvSpPr txBox="1"/>
          <p:nvPr/>
        </p:nvSpPr>
        <p:spPr>
          <a:xfrm>
            <a:off x="2402632" y="6208905"/>
            <a:ext cx="73867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Source: JICMAIL Item Data Q4 2020 n=2,295 Door Drop items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2E9C54E-3E44-4331-8D4E-D5FC63815D9E}"/>
              </a:ext>
            </a:extLst>
          </p:cNvPr>
          <p:cNvSpPr/>
          <p:nvPr/>
        </p:nvSpPr>
        <p:spPr>
          <a:xfrm>
            <a:off x="4277559" y="3498634"/>
            <a:ext cx="2785714" cy="1073366"/>
          </a:xfrm>
          <a:prstGeom prst="roundRect">
            <a:avLst/>
          </a:prstGeom>
          <a:noFill/>
          <a:ln w="2540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BECBCEB-17B8-4B70-8144-92F0A4512AD8}"/>
              </a:ext>
            </a:extLst>
          </p:cNvPr>
          <p:cNvSpPr/>
          <p:nvPr/>
        </p:nvSpPr>
        <p:spPr>
          <a:xfrm>
            <a:off x="7888490" y="2473593"/>
            <a:ext cx="1750031" cy="418898"/>
          </a:xfrm>
          <a:prstGeom prst="roundRect">
            <a:avLst/>
          </a:prstGeom>
          <a:noFill/>
          <a:ln w="2540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127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A1D63-9E62-4C6A-9B27-5DFC7DE31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631" y="396584"/>
            <a:ext cx="10100448" cy="607973"/>
          </a:xfrm>
        </p:spPr>
        <p:txBody>
          <a:bodyPr>
            <a:normAutofit fontScale="90000"/>
          </a:bodyPr>
          <a:lstStyle/>
          <a:p>
            <a:r>
              <a:rPr lang="en-GB" dirty="0"/>
              <a:t>Vouchers, local services and appointment related info have all stayed in the home longer in Q4 2020 than a year ago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BC51B6-DA6D-4369-906A-5F43A0485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C5B-4348-466D-90FB-B48FCA4BBB3D}" type="slidenum">
              <a:rPr lang="en-GB" smtClean="0"/>
              <a:t>14</a:t>
            </a:fld>
            <a:endParaRPr lang="en-GB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927C541-9442-44FD-8C1F-3F9BB875CE97}"/>
              </a:ext>
            </a:extLst>
          </p:cNvPr>
          <p:cNvSpPr/>
          <p:nvPr/>
        </p:nvSpPr>
        <p:spPr>
          <a:xfrm>
            <a:off x="4968273" y="2281208"/>
            <a:ext cx="995362" cy="1002789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7.1</a:t>
            </a:r>
            <a:endParaRPr lang="en-GB" sz="16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4317DBD-790B-4F94-AA20-EE9511CFE859}"/>
              </a:ext>
            </a:extLst>
          </p:cNvPr>
          <p:cNvSpPr/>
          <p:nvPr/>
        </p:nvSpPr>
        <p:spPr>
          <a:xfrm>
            <a:off x="7324998" y="2103009"/>
            <a:ext cx="1182870" cy="1180988"/>
          </a:xfrm>
          <a:prstGeom prst="ellipse">
            <a:avLst/>
          </a:prstGeom>
          <a:solidFill>
            <a:srgbClr val="1BAC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+37%</a:t>
            </a:r>
            <a:endParaRPr lang="en-GB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53E673-07A3-42F9-826A-30EC09C5A0E1}"/>
              </a:ext>
            </a:extLst>
          </p:cNvPr>
          <p:cNvSpPr txBox="1"/>
          <p:nvPr/>
        </p:nvSpPr>
        <p:spPr>
          <a:xfrm>
            <a:off x="4862027" y="1685713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Lifespan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D12709-6B4B-449B-9479-751F892C21A2}"/>
              </a:ext>
            </a:extLst>
          </p:cNvPr>
          <p:cNvSpPr txBox="1"/>
          <p:nvPr/>
        </p:nvSpPr>
        <p:spPr>
          <a:xfrm>
            <a:off x="7324998" y="1652895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Y-on-Y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861204-B5C7-433F-BFD0-CE4486C90F2A}"/>
              </a:ext>
            </a:extLst>
          </p:cNvPr>
          <p:cNvSpPr txBox="1"/>
          <p:nvPr/>
        </p:nvSpPr>
        <p:spPr>
          <a:xfrm>
            <a:off x="568851" y="1336644"/>
            <a:ext cx="9554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2"/>
                </a:solidFill>
              </a:rPr>
              <a:t>Lifespan by content type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1F005D8-2D1D-4B34-AAD0-1D6E921F708A}"/>
              </a:ext>
            </a:extLst>
          </p:cNvPr>
          <p:cNvSpPr/>
          <p:nvPr/>
        </p:nvSpPr>
        <p:spPr>
          <a:xfrm>
            <a:off x="4953110" y="3632954"/>
            <a:ext cx="995362" cy="1002789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8.7</a:t>
            </a:r>
            <a:endParaRPr lang="en-GB" sz="16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6DF4895-AC0C-4728-A13C-7A2991B5AB93}"/>
              </a:ext>
            </a:extLst>
          </p:cNvPr>
          <p:cNvSpPr/>
          <p:nvPr/>
        </p:nvSpPr>
        <p:spPr>
          <a:xfrm>
            <a:off x="7309835" y="3454755"/>
            <a:ext cx="1182870" cy="1180988"/>
          </a:xfrm>
          <a:prstGeom prst="ellipse">
            <a:avLst/>
          </a:prstGeom>
          <a:solidFill>
            <a:srgbClr val="1BAC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+27%</a:t>
            </a:r>
            <a:endParaRPr lang="en-GB" sz="14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4B9ED00-B182-451A-995B-3BD5136E2C79}"/>
              </a:ext>
            </a:extLst>
          </p:cNvPr>
          <p:cNvSpPr/>
          <p:nvPr/>
        </p:nvSpPr>
        <p:spPr>
          <a:xfrm>
            <a:off x="4971680" y="4981993"/>
            <a:ext cx="995362" cy="1002789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10.0</a:t>
            </a:r>
            <a:endParaRPr lang="en-GB" sz="16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BCB3001-083E-4F77-8936-6D31176AA1D2}"/>
              </a:ext>
            </a:extLst>
          </p:cNvPr>
          <p:cNvSpPr/>
          <p:nvPr/>
        </p:nvSpPr>
        <p:spPr>
          <a:xfrm>
            <a:off x="7328405" y="4803794"/>
            <a:ext cx="1182870" cy="1180988"/>
          </a:xfrm>
          <a:prstGeom prst="ellipse">
            <a:avLst/>
          </a:prstGeom>
          <a:solidFill>
            <a:srgbClr val="1BAC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+40%</a:t>
            </a:r>
            <a:endParaRPr lang="en-GB" sz="1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CD4DD6-18AE-4F6B-BDB0-9012143C311E}"/>
              </a:ext>
            </a:extLst>
          </p:cNvPr>
          <p:cNvSpPr txBox="1"/>
          <p:nvPr/>
        </p:nvSpPr>
        <p:spPr>
          <a:xfrm>
            <a:off x="2732421" y="2541851"/>
            <a:ext cx="1943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Door Drop vouchers and coupons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D47E240-5454-4AC2-AE02-6F369A3191B9}"/>
              </a:ext>
            </a:extLst>
          </p:cNvPr>
          <p:cNvSpPr txBox="1"/>
          <p:nvPr/>
        </p:nvSpPr>
        <p:spPr>
          <a:xfrm>
            <a:off x="2732421" y="3922307"/>
            <a:ext cx="1793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Door Drop local services info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855104-65FD-42DE-A6E1-23CB3D1A2E8B}"/>
              </a:ext>
            </a:extLst>
          </p:cNvPr>
          <p:cNvSpPr txBox="1"/>
          <p:nvPr/>
        </p:nvSpPr>
        <p:spPr>
          <a:xfrm>
            <a:off x="2743797" y="5289347"/>
            <a:ext cx="2085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DM appointment related information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067D20-7711-47F6-9FB0-65D60299DB54}"/>
              </a:ext>
            </a:extLst>
          </p:cNvPr>
          <p:cNvSpPr txBox="1"/>
          <p:nvPr/>
        </p:nvSpPr>
        <p:spPr>
          <a:xfrm>
            <a:off x="2402632" y="6308165"/>
            <a:ext cx="73867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Source: JICMAIL Item Data Q4 2020 n=4,851 Direct Mail items, n=2,295 Door Drop items</a:t>
            </a:r>
          </a:p>
        </p:txBody>
      </p:sp>
    </p:spTree>
    <p:extLst>
      <p:ext uri="{BB962C8B-B14F-4D97-AF65-F5344CB8AC3E}">
        <p14:creationId xmlns:p14="http://schemas.microsoft.com/office/powerpoint/2010/main" val="60765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1494D-078D-4352-A963-EC4998BDB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631" y="387596"/>
            <a:ext cx="10100448" cy="607973"/>
          </a:xfrm>
        </p:spPr>
        <p:txBody>
          <a:bodyPr>
            <a:noAutofit/>
          </a:bodyPr>
          <a:lstStyle/>
          <a:p>
            <a:r>
              <a:rPr lang="en-GB" sz="2800" dirty="0"/>
              <a:t>Big upswings in DM share-of-doormat for Tesco, NHS, Sky and Sainsbury’s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FF9DF7-29E3-4480-9F7F-C1DA9B242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C5B-4348-466D-90FB-B48FCA4BBB3D}" type="slidenum">
              <a:rPr lang="en-GB" smtClean="0"/>
              <a:t>15</a:t>
            </a:fld>
            <a:endParaRPr lang="en-GB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7C4C42DA-D75F-4D7B-BFB4-D17BAD17A6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2732751"/>
              </p:ext>
            </p:extLst>
          </p:nvPr>
        </p:nvGraphicFramePr>
        <p:xfrm>
          <a:off x="1962426" y="1401416"/>
          <a:ext cx="8128000" cy="48403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FC596B6E-8610-43E3-8A4B-3ED69B4FF9BE}"/>
              </a:ext>
            </a:extLst>
          </p:cNvPr>
          <p:cNvSpPr txBox="1"/>
          <p:nvPr/>
        </p:nvSpPr>
        <p:spPr>
          <a:xfrm>
            <a:off x="2402632" y="6416788"/>
            <a:ext cx="73867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Source: JICMAIL Mail Item Database Q4 2019 to Q4 2020</a:t>
            </a:r>
          </a:p>
        </p:txBody>
      </p:sp>
    </p:spTree>
    <p:extLst>
      <p:ext uri="{BB962C8B-B14F-4D97-AF65-F5344CB8AC3E}">
        <p14:creationId xmlns:p14="http://schemas.microsoft.com/office/powerpoint/2010/main" val="376815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1494D-078D-4352-A963-EC4998BDB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630" y="387596"/>
            <a:ext cx="10503073" cy="607973"/>
          </a:xfrm>
        </p:spPr>
        <p:txBody>
          <a:bodyPr>
            <a:noAutofit/>
          </a:bodyPr>
          <a:lstStyle/>
          <a:p>
            <a:r>
              <a:rPr lang="en-GB" sz="2800" dirty="0"/>
              <a:t>Significant Business Mail share-of-doormat increase for the NHS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FF9DF7-29E3-4480-9F7F-C1DA9B242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C5B-4348-466D-90FB-B48FCA4BBB3D}" type="slidenum">
              <a:rPr lang="en-GB" smtClean="0"/>
              <a:t>16</a:t>
            </a:fld>
            <a:endParaRPr lang="en-GB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7C4C42DA-D75F-4D7B-BFB4-D17BAD17A6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7316878"/>
              </p:ext>
            </p:extLst>
          </p:nvPr>
        </p:nvGraphicFramePr>
        <p:xfrm>
          <a:off x="1962426" y="1401416"/>
          <a:ext cx="8128000" cy="48403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FC596B6E-8610-43E3-8A4B-3ED69B4FF9BE}"/>
              </a:ext>
            </a:extLst>
          </p:cNvPr>
          <p:cNvSpPr txBox="1"/>
          <p:nvPr/>
        </p:nvSpPr>
        <p:spPr>
          <a:xfrm>
            <a:off x="2402632" y="6416788"/>
            <a:ext cx="73867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Source: JICMAIL Mail Item Database Q2 2019 to Q3 2020</a:t>
            </a:r>
          </a:p>
        </p:txBody>
      </p:sp>
    </p:spTree>
    <p:extLst>
      <p:ext uri="{BB962C8B-B14F-4D97-AF65-F5344CB8AC3E}">
        <p14:creationId xmlns:p14="http://schemas.microsoft.com/office/powerpoint/2010/main" val="223681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1494D-078D-4352-A963-EC4998BDB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631" y="387596"/>
            <a:ext cx="10100448" cy="607973"/>
          </a:xfrm>
        </p:spPr>
        <p:txBody>
          <a:bodyPr>
            <a:noAutofit/>
          </a:bodyPr>
          <a:lstStyle/>
          <a:p>
            <a:r>
              <a:rPr lang="en-GB" sz="2800" dirty="0"/>
              <a:t>Dominos continued to be very active in the latter half of 2020. Asda also sees big share gains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FF9DF7-29E3-4480-9F7F-C1DA9B242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C5B-4348-466D-90FB-B48FCA4BBB3D}" type="slidenum">
              <a:rPr lang="en-GB" smtClean="0"/>
              <a:t>17</a:t>
            </a:fld>
            <a:endParaRPr lang="en-GB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7C4C42DA-D75F-4D7B-BFB4-D17BAD17A6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8211026"/>
              </p:ext>
            </p:extLst>
          </p:nvPr>
        </p:nvGraphicFramePr>
        <p:xfrm>
          <a:off x="1962426" y="1401416"/>
          <a:ext cx="8128000" cy="48403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FC596B6E-8610-43E3-8A4B-3ED69B4FF9BE}"/>
              </a:ext>
            </a:extLst>
          </p:cNvPr>
          <p:cNvSpPr txBox="1"/>
          <p:nvPr/>
        </p:nvSpPr>
        <p:spPr>
          <a:xfrm>
            <a:off x="2402632" y="6416788"/>
            <a:ext cx="73867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Source: JICMAIL Mail Item Database Q4 2019 to Q4 2020</a:t>
            </a:r>
          </a:p>
        </p:txBody>
      </p:sp>
    </p:spTree>
    <p:extLst>
      <p:ext uri="{BB962C8B-B14F-4D97-AF65-F5344CB8AC3E}">
        <p14:creationId xmlns:p14="http://schemas.microsoft.com/office/powerpoint/2010/main" val="210220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D0317-12E3-47DE-9F0E-4DAD312FE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happened during Q4 2020?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40637A-2BD4-41D4-B5E1-92A9928AD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8166" y="3851238"/>
            <a:ext cx="2476936" cy="2614876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Mail effectiveness improved throughout the customer journey in Q4 2020, with digital effects, customer account look ups and purchases all up year on year.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47C96A-EE33-48BB-B324-FBAEDBEAF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C5B-4348-466D-90FB-B48FCA4BBB3D}" type="slidenum">
              <a:rPr lang="en-GB" smtClean="0"/>
              <a:t>18</a:t>
            </a:fld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764555D-30D8-4243-A232-82555EEDEAE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851483" y="3851238"/>
            <a:ext cx="3055595" cy="2614876"/>
          </a:xfrm>
        </p:spPr>
        <p:txBody>
          <a:bodyPr>
            <a:normAutofit/>
          </a:bodyPr>
          <a:lstStyle/>
          <a:p>
            <a:r>
              <a:rPr lang="en-GB" dirty="0"/>
              <a:t>Mail is spending longer in the home – particularly Door Drops, whose lifespan is up 17% year on year. Door Drop frequency is also up 9%.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093B51-EF9A-467C-AB90-AB042651218D}"/>
              </a:ext>
            </a:extLst>
          </p:cNvPr>
          <p:cNvSpPr txBox="1"/>
          <p:nvPr/>
        </p:nvSpPr>
        <p:spPr>
          <a:xfrm>
            <a:off x="3438940" y="2237321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505923-F48C-47F3-A3EB-D1CE982AC312}"/>
              </a:ext>
            </a:extLst>
          </p:cNvPr>
          <p:cNvSpPr txBox="1"/>
          <p:nvPr/>
        </p:nvSpPr>
        <p:spPr>
          <a:xfrm>
            <a:off x="6453809" y="2237320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4DDB6B-3E73-4A43-B54C-30893A8B4C7B}"/>
              </a:ext>
            </a:extLst>
          </p:cNvPr>
          <p:cNvSpPr txBox="1"/>
          <p:nvPr/>
        </p:nvSpPr>
        <p:spPr>
          <a:xfrm>
            <a:off x="9460638" y="2237319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chemeClr val="tx2"/>
                </a:solidFill>
              </a:rPr>
              <a:t>3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55B8923-7CA4-451D-A863-402FACA79CB0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GB" dirty="0"/>
              <a:t>Mail reach and frequency remained stable for DM and Business Mail in Q4 2020.</a:t>
            </a:r>
          </a:p>
        </p:txBody>
      </p:sp>
    </p:spTree>
    <p:extLst>
      <p:ext uri="{BB962C8B-B14F-4D97-AF65-F5344CB8AC3E}">
        <p14:creationId xmlns:p14="http://schemas.microsoft.com/office/powerpoint/2010/main" val="290852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087CF27-8DAA-428B-B673-9C8B8ECEB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4" y="1630665"/>
            <a:ext cx="10100448" cy="765135"/>
          </a:xfrm>
        </p:spPr>
        <p:txBody>
          <a:bodyPr>
            <a:normAutofit/>
          </a:bodyPr>
          <a:lstStyle/>
          <a:p>
            <a:r>
              <a:rPr lang="en-GB" dirty="0"/>
              <a:t>Thanks</a:t>
            </a: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89094C15-DAFE-48AD-AF8E-1C381C4FFF50}"/>
              </a:ext>
            </a:extLst>
          </p:cNvPr>
          <p:cNvSpPr txBox="1">
            <a:spLocks/>
          </p:cNvSpPr>
          <p:nvPr/>
        </p:nvSpPr>
        <p:spPr>
          <a:xfrm>
            <a:off x="1099970" y="3121973"/>
            <a:ext cx="2910055" cy="38173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/>
              <a:t>jicmail.org.uk</a:t>
            </a:r>
          </a:p>
        </p:txBody>
      </p:sp>
      <p:sp>
        <p:nvSpPr>
          <p:cNvPr id="10" name="Title 7">
            <a:extLst>
              <a:ext uri="{FF2B5EF4-FFF2-40B4-BE49-F238E27FC236}">
                <a16:creationId xmlns:a16="http://schemas.microsoft.com/office/drawing/2014/main" id="{E84AA272-678F-4B28-93C1-487B131E5E00}"/>
              </a:ext>
            </a:extLst>
          </p:cNvPr>
          <p:cNvSpPr txBox="1">
            <a:spLocks/>
          </p:cNvSpPr>
          <p:nvPr/>
        </p:nvSpPr>
        <p:spPr>
          <a:xfrm>
            <a:off x="1099970" y="3619747"/>
            <a:ext cx="2910055" cy="38173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/>
              <a:t>ian@jicmail.org.uk</a:t>
            </a:r>
          </a:p>
        </p:txBody>
      </p:sp>
      <p:sp>
        <p:nvSpPr>
          <p:cNvPr id="11" name="Title 7">
            <a:extLst>
              <a:ext uri="{FF2B5EF4-FFF2-40B4-BE49-F238E27FC236}">
                <a16:creationId xmlns:a16="http://schemas.microsoft.com/office/drawing/2014/main" id="{6AABE1F8-F382-48B5-8E06-BC8376B1E599}"/>
              </a:ext>
            </a:extLst>
          </p:cNvPr>
          <p:cNvSpPr txBox="1">
            <a:spLocks/>
          </p:cNvSpPr>
          <p:nvPr/>
        </p:nvSpPr>
        <p:spPr>
          <a:xfrm>
            <a:off x="5648158" y="3121973"/>
            <a:ext cx="3302541" cy="381735"/>
          </a:xfrm>
          <a:prstGeom prst="rect">
            <a:avLst/>
          </a:prstGeom>
        </p:spPr>
        <p:txBody>
          <a:bodyPr vert="horz" lIns="0" tIns="0" rIns="0" bIns="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/>
              <a:t>linkedin.com/company/jicmail</a:t>
            </a:r>
          </a:p>
        </p:txBody>
      </p:sp>
      <p:sp>
        <p:nvSpPr>
          <p:cNvPr id="12" name="Title 7">
            <a:extLst>
              <a:ext uri="{FF2B5EF4-FFF2-40B4-BE49-F238E27FC236}">
                <a16:creationId xmlns:a16="http://schemas.microsoft.com/office/drawing/2014/main" id="{E0090E59-BC51-457F-9D1C-72CFD85512CD}"/>
              </a:ext>
            </a:extLst>
          </p:cNvPr>
          <p:cNvSpPr txBox="1">
            <a:spLocks/>
          </p:cNvSpPr>
          <p:nvPr/>
        </p:nvSpPr>
        <p:spPr>
          <a:xfrm>
            <a:off x="5648158" y="3619747"/>
            <a:ext cx="2910055" cy="38173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/>
              <a:t>@jicmailuk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EAE4AE2-F65A-496A-8328-6C635C83BCE5}"/>
              </a:ext>
            </a:extLst>
          </p:cNvPr>
          <p:cNvGrpSpPr/>
          <p:nvPr/>
        </p:nvGrpSpPr>
        <p:grpSpPr>
          <a:xfrm>
            <a:off x="5145882" y="3154754"/>
            <a:ext cx="348954" cy="348954"/>
            <a:chOff x="5145882" y="3154754"/>
            <a:chExt cx="348954" cy="34895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F50ECBF-2B44-4243-9DF5-724DE0B7B1EF}"/>
                </a:ext>
              </a:extLst>
            </p:cNvPr>
            <p:cNvSpPr/>
            <p:nvPr/>
          </p:nvSpPr>
          <p:spPr>
            <a:xfrm>
              <a:off x="5145882" y="3154754"/>
              <a:ext cx="348954" cy="3489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97B4F2D-229C-4A42-9BB7-1F01238A5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2332" y="3220076"/>
              <a:ext cx="324000" cy="213277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A1FBF68-BE18-4501-B69E-9B8CC98BB441}"/>
              </a:ext>
            </a:extLst>
          </p:cNvPr>
          <p:cNvGrpSpPr/>
          <p:nvPr/>
        </p:nvGrpSpPr>
        <p:grpSpPr>
          <a:xfrm>
            <a:off x="633414" y="3155156"/>
            <a:ext cx="348954" cy="348954"/>
            <a:chOff x="633414" y="3155156"/>
            <a:chExt cx="348954" cy="34895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1908FD0-019E-41F6-9F35-6D8D0E4CAFF5}"/>
                </a:ext>
              </a:extLst>
            </p:cNvPr>
            <p:cNvSpPr/>
            <p:nvPr/>
          </p:nvSpPr>
          <p:spPr>
            <a:xfrm>
              <a:off x="633414" y="3155156"/>
              <a:ext cx="348954" cy="3489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D487F92-4061-49A3-8057-22C52074B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911" y="3217069"/>
              <a:ext cx="182901" cy="228600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A63CD74-8582-4D41-9834-7412A092C644}"/>
              </a:ext>
            </a:extLst>
          </p:cNvPr>
          <p:cNvGrpSpPr/>
          <p:nvPr/>
        </p:nvGrpSpPr>
        <p:grpSpPr>
          <a:xfrm>
            <a:off x="625366" y="3664744"/>
            <a:ext cx="360509" cy="348954"/>
            <a:chOff x="625366" y="3664744"/>
            <a:chExt cx="360509" cy="34895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816FC3C-2AF1-4C90-A609-871B08C7D582}"/>
                </a:ext>
              </a:extLst>
            </p:cNvPr>
            <p:cNvSpPr/>
            <p:nvPr/>
          </p:nvSpPr>
          <p:spPr>
            <a:xfrm>
              <a:off x="633414" y="3664744"/>
              <a:ext cx="348954" cy="3489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19EA6C2-967D-48F4-BC26-831085F72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366" y="3733394"/>
              <a:ext cx="360509" cy="19800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F070399-F911-428F-9FFE-43327647A684}"/>
              </a:ext>
            </a:extLst>
          </p:cNvPr>
          <p:cNvGrpSpPr/>
          <p:nvPr/>
        </p:nvGrpSpPr>
        <p:grpSpPr>
          <a:xfrm>
            <a:off x="5145882" y="3664342"/>
            <a:ext cx="348954" cy="348954"/>
            <a:chOff x="5145882" y="3664342"/>
            <a:chExt cx="348954" cy="34895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38FF51D-2FFE-45CE-895F-9A0AC2899A29}"/>
                </a:ext>
              </a:extLst>
            </p:cNvPr>
            <p:cNvSpPr/>
            <p:nvPr/>
          </p:nvSpPr>
          <p:spPr>
            <a:xfrm>
              <a:off x="5145882" y="3664342"/>
              <a:ext cx="348954" cy="3489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D6B534A-5E39-4ED9-A179-15484AFD0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8412" y="3713721"/>
              <a:ext cx="303615" cy="2391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740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A4DC529-A1B9-4199-8718-120F57D2B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story in Q4 2020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6B97CD-3356-48E1-96AF-013220862B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3154335"/>
            <a:ext cx="5893448" cy="2303629"/>
          </a:xfrm>
        </p:spPr>
        <p:txBody>
          <a:bodyPr/>
          <a:lstStyle/>
          <a:p>
            <a:r>
              <a:rPr lang="en-GB" dirty="0"/>
              <a:t>Mail Drives Commercial Impact With Even Greater Efficiency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014B55-53AB-4DC6-AE22-79C4587BD59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87138" y="560388"/>
            <a:ext cx="804862" cy="544512"/>
          </a:xfrm>
        </p:spPr>
        <p:txBody>
          <a:bodyPr/>
          <a:lstStyle/>
          <a:p>
            <a:fld id="{C0C3EC5B-4348-466D-90FB-B48FCA4BBB3D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1849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E0674-5242-48FA-8D3B-0BB229BD7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631" y="427725"/>
            <a:ext cx="10100448" cy="607973"/>
          </a:xfrm>
        </p:spPr>
        <p:txBody>
          <a:bodyPr>
            <a:normAutofit fontScale="90000"/>
          </a:bodyPr>
          <a:lstStyle/>
          <a:p>
            <a:r>
              <a:rPr lang="en-GB" dirty="0"/>
              <a:t>Door Drop frequency of interaction up 9% in Q4. Addressed Mail at normal seasonal interaction rates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5E461867-F5B5-45F1-B33B-AB209B2714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247873"/>
              </p:ext>
            </p:extLst>
          </p:nvPr>
        </p:nvGraphicFramePr>
        <p:xfrm>
          <a:off x="1768475" y="1586204"/>
          <a:ext cx="8655050" cy="4330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BA51BF-4A73-46AC-8F71-4E6A036B1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C5B-4348-466D-90FB-B48FCA4BBB3D}" type="slidenum">
              <a:rPr lang="en-GB" smtClean="0"/>
              <a:t>3</a:t>
            </a:fld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ACFAFD-B179-4A23-88E1-7AC5316A9157}"/>
              </a:ext>
            </a:extLst>
          </p:cNvPr>
          <p:cNvSpPr txBox="1"/>
          <p:nvPr/>
        </p:nvSpPr>
        <p:spPr>
          <a:xfrm>
            <a:off x="10254343" y="2903396"/>
            <a:ext cx="1937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tx2"/>
                </a:solidFill>
              </a:rPr>
              <a:t>4.40 (-0.7% y-on-y)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C64B9D-EF76-4B89-B453-03C75E710EFE}"/>
              </a:ext>
            </a:extLst>
          </p:cNvPr>
          <p:cNvSpPr txBox="1"/>
          <p:nvPr/>
        </p:nvSpPr>
        <p:spPr>
          <a:xfrm>
            <a:off x="10254342" y="2496365"/>
            <a:ext cx="1937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accent2"/>
                </a:solidFill>
              </a:rPr>
              <a:t>4.88 (+0.1% y-on-y)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DF6F93-02C8-4A53-B51B-FC9A22F5A8E1}"/>
              </a:ext>
            </a:extLst>
          </p:cNvPr>
          <p:cNvSpPr txBox="1"/>
          <p:nvPr/>
        </p:nvSpPr>
        <p:spPr>
          <a:xfrm>
            <a:off x="10254343" y="3351820"/>
            <a:ext cx="1937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accent3"/>
                </a:solidFill>
              </a:rPr>
              <a:t>3.06 (+8.5% y-on-y)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038BCB-5A09-442F-8724-260B9D33690D}"/>
              </a:ext>
            </a:extLst>
          </p:cNvPr>
          <p:cNvSpPr/>
          <p:nvPr/>
        </p:nvSpPr>
        <p:spPr>
          <a:xfrm>
            <a:off x="8280914" y="2106050"/>
            <a:ext cx="531845" cy="3125755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3EDA91-8E46-4FFC-9669-7E9178E46BE6}"/>
              </a:ext>
            </a:extLst>
          </p:cNvPr>
          <p:cNvSpPr txBox="1"/>
          <p:nvPr/>
        </p:nvSpPr>
        <p:spPr>
          <a:xfrm>
            <a:off x="7578007" y="1690552"/>
            <a:ext cx="193765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b="1" dirty="0">
                <a:solidFill>
                  <a:schemeClr val="accent1"/>
                </a:solidFill>
              </a:rPr>
              <a:t>1</a:t>
            </a:r>
            <a:r>
              <a:rPr lang="en-GB" sz="1050" b="1" baseline="30000" dirty="0">
                <a:solidFill>
                  <a:schemeClr val="accent1"/>
                </a:solidFill>
              </a:rPr>
              <a:t>st</a:t>
            </a:r>
            <a:r>
              <a:rPr lang="en-GB" sz="1050" b="1" dirty="0">
                <a:solidFill>
                  <a:schemeClr val="accent1"/>
                </a:solidFill>
              </a:rPr>
              <a:t> </a:t>
            </a:r>
          </a:p>
          <a:p>
            <a:pPr algn="ctr"/>
            <a:r>
              <a:rPr lang="en-GB" sz="1050" b="1" dirty="0">
                <a:solidFill>
                  <a:schemeClr val="accent1"/>
                </a:solidFill>
              </a:rPr>
              <a:t>LOCKDOWN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797D9D-A1DD-42E4-ADF8-6B5C939BDFD9}"/>
              </a:ext>
            </a:extLst>
          </p:cNvPr>
          <p:cNvSpPr txBox="1"/>
          <p:nvPr/>
        </p:nvSpPr>
        <p:spPr>
          <a:xfrm>
            <a:off x="2402632" y="6208905"/>
            <a:ext cx="73867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Source: JICMAIL Item Data Q2 2017 to Q4 2020 n=173,138 mail items</a:t>
            </a:r>
          </a:p>
        </p:txBody>
      </p:sp>
    </p:spTree>
    <p:extLst>
      <p:ext uri="{BB962C8B-B14F-4D97-AF65-F5344CB8AC3E}">
        <p14:creationId xmlns:p14="http://schemas.microsoft.com/office/powerpoint/2010/main" val="172244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EE7EB-A060-42B6-82D3-775244479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75" y="418263"/>
            <a:ext cx="10100448" cy="607973"/>
          </a:xfrm>
        </p:spPr>
        <p:txBody>
          <a:bodyPr>
            <a:normAutofit/>
          </a:bodyPr>
          <a:lstStyle/>
          <a:p>
            <a:r>
              <a:rPr lang="en-GB" dirty="0"/>
              <a:t>Mail effectiveness up year on year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795BD-8E53-4E81-9219-BC7590132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C5B-4348-466D-90FB-B48FCA4BBB3D}" type="slidenum">
              <a:rPr lang="en-GB" smtClean="0"/>
              <a:t>4</a:t>
            </a:fld>
            <a:endParaRPr lang="en-GB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3C7BAEC-2D52-495F-AF92-C162A7333FF4}"/>
              </a:ext>
            </a:extLst>
          </p:cNvPr>
          <p:cNvGraphicFramePr/>
          <p:nvPr/>
        </p:nvGraphicFramePr>
        <p:xfrm>
          <a:off x="2031999" y="719666"/>
          <a:ext cx="9089887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CD65E55-4CC2-4259-A49D-F0C498F3AC85}"/>
              </a:ext>
            </a:extLst>
          </p:cNvPr>
          <p:cNvSpPr txBox="1"/>
          <p:nvPr/>
        </p:nvSpPr>
        <p:spPr>
          <a:xfrm>
            <a:off x="2402632" y="6208905"/>
            <a:ext cx="73867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Source: JICMAIL Item Data Q4 2020 n=10,434 Door Drop, DM and Business Mail items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778D2A-AE16-4EAC-9B86-EDFEC848696F}"/>
              </a:ext>
            </a:extLst>
          </p:cNvPr>
          <p:cNvSpPr txBox="1"/>
          <p:nvPr/>
        </p:nvSpPr>
        <p:spPr>
          <a:xfrm>
            <a:off x="2719326" y="2073592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2">
                    <a:lumMod val="75000"/>
                  </a:schemeClr>
                </a:solidFill>
              </a:rPr>
              <a:t>+47%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75474C-01E0-4A8A-B1B6-95D64BDB1656}"/>
              </a:ext>
            </a:extLst>
          </p:cNvPr>
          <p:cNvSpPr txBox="1"/>
          <p:nvPr/>
        </p:nvSpPr>
        <p:spPr>
          <a:xfrm>
            <a:off x="4660185" y="2040964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2">
                    <a:lumMod val="75000"/>
                  </a:schemeClr>
                </a:solidFill>
              </a:rPr>
              <a:t>+47%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3680E1-D83D-481E-8E6B-9A384AA65010}"/>
              </a:ext>
            </a:extLst>
          </p:cNvPr>
          <p:cNvSpPr txBox="1"/>
          <p:nvPr/>
        </p:nvSpPr>
        <p:spPr>
          <a:xfrm>
            <a:off x="6638759" y="2040964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2">
                    <a:lumMod val="75000"/>
                  </a:schemeClr>
                </a:solidFill>
              </a:rPr>
              <a:t>+47%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415594-0F9D-45E6-9926-7EE63BECE05F}"/>
              </a:ext>
            </a:extLst>
          </p:cNvPr>
          <p:cNvSpPr txBox="1"/>
          <p:nvPr/>
        </p:nvSpPr>
        <p:spPr>
          <a:xfrm>
            <a:off x="8617333" y="2075572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2">
                    <a:lumMod val="75000"/>
                  </a:schemeClr>
                </a:solidFill>
              </a:rPr>
              <a:t>+19%</a:t>
            </a:r>
          </a:p>
        </p:txBody>
      </p:sp>
    </p:spTree>
    <p:extLst>
      <p:ext uri="{BB962C8B-B14F-4D97-AF65-F5344CB8AC3E}">
        <p14:creationId xmlns:p14="http://schemas.microsoft.com/office/powerpoint/2010/main" val="251760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C0C29-4BE4-41DC-A7C2-C72BC541A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Modest growth in mail frequency over the last two years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7AE741-3F94-4937-88EF-31BDAFED7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C5B-4348-466D-90FB-B48FCA4BBB3D}" type="slidenum">
              <a:rPr lang="en-GB" smtClean="0"/>
              <a:t>5</a:t>
            </a:fld>
            <a:endParaRPr lang="en-GB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753D13E-6311-4464-8083-23DD6C18DB7B}"/>
              </a:ext>
            </a:extLst>
          </p:cNvPr>
          <p:cNvGraphicFramePr>
            <a:graphicFrameLocks/>
          </p:cNvGraphicFramePr>
          <p:nvPr/>
        </p:nvGraphicFramePr>
        <p:xfrm>
          <a:off x="1205052" y="1371600"/>
          <a:ext cx="10654156" cy="4730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2532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C0C29-4BE4-41DC-A7C2-C72BC541A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75" y="451793"/>
            <a:ext cx="10100448" cy="607973"/>
          </a:xfrm>
        </p:spPr>
        <p:txBody>
          <a:bodyPr>
            <a:normAutofit fontScale="90000"/>
          </a:bodyPr>
          <a:lstStyle/>
          <a:p>
            <a:r>
              <a:rPr lang="en-GB" dirty="0"/>
              <a:t>Mail effectiveness growth has outstripped frequency growth  since Q2 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7AE741-3F94-4937-88EF-31BDAFED7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C5B-4348-466D-90FB-B48FCA4BBB3D}" type="slidenum">
              <a:rPr lang="en-GB" smtClean="0"/>
              <a:t>6</a:t>
            </a:fld>
            <a:endParaRPr lang="en-GB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753D13E-6311-4464-8083-23DD6C18DB7B}"/>
              </a:ext>
            </a:extLst>
          </p:cNvPr>
          <p:cNvGraphicFramePr>
            <a:graphicFrameLocks/>
          </p:cNvGraphicFramePr>
          <p:nvPr/>
        </p:nvGraphicFramePr>
        <p:xfrm>
          <a:off x="1205052" y="1371600"/>
          <a:ext cx="10654156" cy="4730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7417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C0C29-4BE4-41DC-A7C2-C72BC541A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Each mail impression is becoming efficient at driving advertiser web traffic….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7AE741-3F94-4937-88EF-31BDAFED7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C5B-4348-466D-90FB-B48FCA4BBB3D}" type="slidenum">
              <a:rPr lang="en-GB" smtClean="0"/>
              <a:t>7</a:t>
            </a:fld>
            <a:endParaRPr lang="en-GB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753D13E-6311-4464-8083-23DD6C18DB7B}"/>
              </a:ext>
            </a:extLst>
          </p:cNvPr>
          <p:cNvGraphicFramePr>
            <a:graphicFrameLocks/>
          </p:cNvGraphicFramePr>
          <p:nvPr/>
        </p:nvGraphicFramePr>
        <p:xfrm>
          <a:off x="1205052" y="1371600"/>
          <a:ext cx="10654156" cy="4730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7583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C0C29-4BE4-41DC-A7C2-C72BC541A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…at driving account detail look-ups…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7AE741-3F94-4937-88EF-31BDAFED7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C5B-4348-466D-90FB-B48FCA4BBB3D}" type="slidenum">
              <a:rPr lang="en-GB" smtClean="0"/>
              <a:t>8</a:t>
            </a:fld>
            <a:endParaRPr lang="en-GB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753D13E-6311-4464-8083-23DD6C18DB7B}"/>
              </a:ext>
            </a:extLst>
          </p:cNvPr>
          <p:cNvGraphicFramePr>
            <a:graphicFrameLocks/>
          </p:cNvGraphicFramePr>
          <p:nvPr/>
        </p:nvGraphicFramePr>
        <p:xfrm>
          <a:off x="1205052" y="1371600"/>
          <a:ext cx="10654156" cy="4730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3098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C0C29-4BE4-41DC-A7C2-C72BC541A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And more efficient at driving web traffic generally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7AE741-3F94-4937-88EF-31BDAFED7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3EC5B-4348-466D-90FB-B48FCA4BBB3D}" type="slidenum">
              <a:rPr lang="en-GB" smtClean="0"/>
              <a:t>9</a:t>
            </a:fld>
            <a:endParaRPr lang="en-GB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753D13E-6311-4464-8083-23DD6C18DB7B}"/>
              </a:ext>
            </a:extLst>
          </p:cNvPr>
          <p:cNvGraphicFramePr>
            <a:graphicFrameLocks/>
          </p:cNvGraphicFramePr>
          <p:nvPr/>
        </p:nvGraphicFramePr>
        <p:xfrm>
          <a:off x="1205052" y="1371600"/>
          <a:ext cx="10654156" cy="4730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3814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57">
      <a:dk1>
        <a:sysClr val="windowText" lastClr="000000"/>
      </a:dk1>
      <a:lt1>
        <a:sysClr val="window" lastClr="FFFFFF"/>
      </a:lt1>
      <a:dk2>
        <a:srgbClr val="FD7E14"/>
      </a:dk2>
      <a:lt2>
        <a:srgbClr val="798080"/>
      </a:lt2>
      <a:accent1>
        <a:srgbClr val="00BFD5"/>
      </a:accent1>
      <a:accent2>
        <a:srgbClr val="4A287B"/>
      </a:accent2>
      <a:accent3>
        <a:srgbClr val="33BF00"/>
      </a:accent3>
      <a:accent4>
        <a:srgbClr val="2A3080"/>
      </a:accent4>
      <a:accent5>
        <a:srgbClr val="FF0048"/>
      </a:accent5>
      <a:accent6>
        <a:srgbClr val="FFCD00"/>
      </a:accent6>
      <a:hlink>
        <a:srgbClr val="0563C1"/>
      </a:hlink>
      <a:folHlink>
        <a:srgbClr val="954F72"/>
      </a:folHlink>
    </a:clrScheme>
    <a:fontScheme name="Custom 1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ICMail Presentation Template 290719.potx  -  AutoRecovered" id="{CF7C327C-8297-4CC8-B080-A42269422132}" vid="{5AA178FC-CB50-430C-AE70-2AD612EF728F}"/>
    </a:ext>
  </a:extLst>
</a:theme>
</file>

<file path=ppt/theme/theme2.xml><?xml version="1.0" encoding="utf-8"?>
<a:theme xmlns:a="http://schemas.openxmlformats.org/drawingml/2006/main" name="Green">
  <a:themeElements>
    <a:clrScheme name="JIC">
      <a:dk1>
        <a:srgbClr val="000000"/>
      </a:dk1>
      <a:lt1>
        <a:srgbClr val="FFFFFF"/>
      </a:lt1>
      <a:dk2>
        <a:srgbClr val="787F7F"/>
      </a:dk2>
      <a:lt2>
        <a:srgbClr val="FFFFFF"/>
      </a:lt2>
      <a:accent1>
        <a:srgbClr val="33BE00"/>
      </a:accent1>
      <a:accent2>
        <a:srgbClr val="00BFD5"/>
      </a:accent2>
      <a:accent3>
        <a:srgbClr val="1400D5"/>
      </a:accent3>
      <a:accent4>
        <a:srgbClr val="FFCD00"/>
      </a:accent4>
      <a:accent5>
        <a:srgbClr val="FF0048"/>
      </a:accent5>
      <a:accent6>
        <a:srgbClr val="2A3080"/>
      </a:accent6>
      <a:hlink>
        <a:srgbClr val="49287B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Green">
  <a:themeElements>
    <a:clrScheme name="JIC">
      <a:dk1>
        <a:srgbClr val="000000"/>
      </a:dk1>
      <a:lt1>
        <a:srgbClr val="FFFFFF"/>
      </a:lt1>
      <a:dk2>
        <a:srgbClr val="787F7F"/>
      </a:dk2>
      <a:lt2>
        <a:srgbClr val="FFFFFF"/>
      </a:lt2>
      <a:accent1>
        <a:srgbClr val="33BE00"/>
      </a:accent1>
      <a:accent2>
        <a:srgbClr val="00BFD5"/>
      </a:accent2>
      <a:accent3>
        <a:srgbClr val="1400D5"/>
      </a:accent3>
      <a:accent4>
        <a:srgbClr val="FFCD00"/>
      </a:accent4>
      <a:accent5>
        <a:srgbClr val="FF0048"/>
      </a:accent5>
      <a:accent6>
        <a:srgbClr val="2A3080"/>
      </a:accent6>
      <a:hlink>
        <a:srgbClr val="49287B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Green">
  <a:themeElements>
    <a:clrScheme name="JIC">
      <a:dk1>
        <a:srgbClr val="000000"/>
      </a:dk1>
      <a:lt1>
        <a:srgbClr val="FFFFFF"/>
      </a:lt1>
      <a:dk2>
        <a:srgbClr val="787F7F"/>
      </a:dk2>
      <a:lt2>
        <a:srgbClr val="FFFFFF"/>
      </a:lt2>
      <a:accent1>
        <a:srgbClr val="33BE00"/>
      </a:accent1>
      <a:accent2>
        <a:srgbClr val="00BFD5"/>
      </a:accent2>
      <a:accent3>
        <a:srgbClr val="1400D5"/>
      </a:accent3>
      <a:accent4>
        <a:srgbClr val="FFCD00"/>
      </a:accent4>
      <a:accent5>
        <a:srgbClr val="FF0048"/>
      </a:accent5>
      <a:accent6>
        <a:srgbClr val="2A3080"/>
      </a:accent6>
      <a:hlink>
        <a:srgbClr val="49287B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JICMail Presentation Template 300719</Template>
  <TotalTime>3123</TotalTime>
  <Words>773</Words>
  <Application>Microsoft Office PowerPoint</Application>
  <PresentationFormat>Widescreen</PresentationFormat>
  <Paragraphs>124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.AppleSystemUIFont</vt:lpstr>
      <vt:lpstr>Arial</vt:lpstr>
      <vt:lpstr>Calibri</vt:lpstr>
      <vt:lpstr>Office Theme</vt:lpstr>
      <vt:lpstr>Green</vt:lpstr>
      <vt:lpstr>1_Green</vt:lpstr>
      <vt:lpstr>2_Green</vt:lpstr>
      <vt:lpstr>JICMAIL</vt:lpstr>
      <vt:lpstr>The story in Q4 2020</vt:lpstr>
      <vt:lpstr>Door Drop frequency of interaction up 9% in Q4. Addressed Mail at normal seasonal interaction rates</vt:lpstr>
      <vt:lpstr>Mail effectiveness up year on year</vt:lpstr>
      <vt:lpstr>Modest growth in mail frequency over the last two years</vt:lpstr>
      <vt:lpstr>Mail effectiveness growth has outstripped frequency growth  since Q2 2020</vt:lpstr>
      <vt:lpstr>Each mail impression is becoming efficient at driving advertiser web traffic….</vt:lpstr>
      <vt:lpstr>…at driving account detail look-ups…</vt:lpstr>
      <vt:lpstr>And more efficient at driving web traffic generally </vt:lpstr>
      <vt:lpstr>2020: a year of mail effectiveness</vt:lpstr>
      <vt:lpstr>Item reach – i.e. mail sharing – stable for Door Drops and Business Mail year on year</vt:lpstr>
      <vt:lpstr>Mail continues to spend more time in the home in Q4. Door Drop lifespan up 17% year on year</vt:lpstr>
      <vt:lpstr>Retail, Supermarkets, Restaurants and Tradesperson are the big drivers of Door Drop lifespan</vt:lpstr>
      <vt:lpstr>Vouchers, local services and appointment related info have all stayed in the home longer in Q4 2020 than a year ago</vt:lpstr>
      <vt:lpstr>Big upswings in DM share-of-doormat for Tesco, NHS, Sky and Sainsbury’s</vt:lpstr>
      <vt:lpstr>Significant Business Mail share-of-doormat increase for the NHS</vt:lpstr>
      <vt:lpstr>Dominos continued to be very active in the latter half of 2020. Asda also sees big share gains</vt:lpstr>
      <vt:lpstr>What happened during Q4 2020?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runs here can run to two or three lines</dc:title>
  <dc:creator>Ian Gibbs</dc:creator>
  <cp:lastModifiedBy>Ian Gibbs</cp:lastModifiedBy>
  <cp:revision>227</cp:revision>
  <dcterms:created xsi:type="dcterms:W3CDTF">2019-08-16T10:00:17Z</dcterms:created>
  <dcterms:modified xsi:type="dcterms:W3CDTF">2021-02-24T16:01:04Z</dcterms:modified>
</cp:coreProperties>
</file>