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8" r:id="rId2"/>
    <p:sldId id="437" r:id="rId3"/>
    <p:sldId id="440" r:id="rId4"/>
    <p:sldId id="441" r:id="rId5"/>
    <p:sldId id="442" r:id="rId6"/>
    <p:sldId id="443" r:id="rId7"/>
    <p:sldId id="444" r:id="rId8"/>
    <p:sldId id="303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erson&#10;&#10;Description automatically generated">
            <a:extLst>
              <a:ext uri="{FF2B5EF4-FFF2-40B4-BE49-F238E27FC236}">
                <a16:creationId xmlns:a16="http://schemas.microsoft.com/office/drawing/2014/main" id="{CDCD30C7-B610-4352-A5A4-4A26A0352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 b="22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333F2B-FD0E-4C7D-84E3-A32F628CE698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3D4DA2-D148-4F11-9C62-7DDAB7D7E251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77265BB-9F0F-4332-969F-4E81C0D52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70386CB-A57E-4AD7-9046-C8076DE561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4A7D09F-F2B6-4142-B490-F72ECDF85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5CB4953-B69A-4556-9CE1-001CEF148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9262CD-45AF-488F-8A91-9E12B35F2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F3C5416-6A8C-47E9-AFF2-C95AA1583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D1E7241-1688-4095-B224-EBBD8E957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A76FDF2-9468-4461-9308-94E053713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3E07ECD-D76B-4FB0-B967-CBED00E45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67F3EFB-9309-4A57-B430-0075B7A77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5377183-EDA7-4FBA-A92D-5FC86B960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7B89826-526D-47D6-BFFA-1D35C0E663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E10C34B-93E9-4104-A5CB-94D030DE6D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057568E-64DD-40D7-89E3-6B2722291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2C72CF1-B64C-489F-81BF-2856EB8755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8322CB3-7A48-4229-BEC3-9849BA676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44A9A11-1163-4360-8F70-E3C89887D6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FC4BD51-3EBF-4336-9323-828D22A846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A036E24-CF4D-44D0-8415-8247CB4C2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DA1DF18-FC38-49BE-9BFE-FC2CB3393E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94A2BB9A-B490-4122-9CD5-1F111184D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4005F77-B75C-4359-BA39-342BADE0F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5D3DE230-845B-48BF-97AE-EF9FF751D2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3A860A0-9D8F-4F66-9A59-C1CF8AE7E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B430C34-395E-4DE1-B686-D0296CACF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2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73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59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84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80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77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53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18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5E96-2432-4B94-8A6A-E62BA92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54335"/>
            <a:ext cx="5323248" cy="230362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6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Red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E306-D317-4F07-A932-5FC825D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348346"/>
            <a:ext cx="5291600" cy="2372625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34472-0574-481E-A6A5-05B5225B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24" y="3134360"/>
            <a:ext cx="5291600" cy="171267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601A7B-BF0A-41A2-B1F8-9998A8D00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Purpl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Dark 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Yellow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mag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600B-8466-465A-8FCA-072ECBA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814"/>
            <a:ext cx="5323248" cy="1500187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E2544-CCE1-494D-B26A-AD3024BF1813}"/>
              </a:ext>
            </a:extLst>
          </p:cNvPr>
          <p:cNvCxnSpPr/>
          <p:nvPr userDrawn="1"/>
        </p:nvCxnSpPr>
        <p:spPr>
          <a:xfrm>
            <a:off x="634344" y="2917717"/>
            <a:ext cx="52916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0912E9-1061-4675-ABCB-E73E5F2BE3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2162" y="5702131"/>
            <a:ext cx="904829" cy="684000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6EE7E97-01F2-45BE-AA9F-305075779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E78484-930F-4892-994C-CB2379B7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B2243F-9B15-4EB8-9DA3-B426432FC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3E83789B-73CD-4D6A-AA45-8A1AB4F99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AD2EE95-BEA2-4B50-AC3D-22EF2DB6F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EF3C97-452C-4A82-9132-2DB5966C9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3BC4318F-74B6-4923-AA32-AFE06371B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959FE8-16AB-4E74-83FD-006DFDE79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EB1BB25-B31F-4BFD-AE3B-2F323C8A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E5913D2-281E-43B8-8107-E5DC59478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ABF11DCD-D538-4FF8-8299-E99667BA5B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0EBE661-D695-49BB-9FE7-B3784E142C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237CABB1-6BC0-43AF-BC96-6B8CC3C01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75FB1EB-B5B0-4EAF-954D-643BA6BA9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B8637A86-FB13-4460-9927-03C903DF74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80C907-1F64-474A-B8AF-0FD8A7926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4A485304-C93C-4073-8D44-F80ADC736F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945C56-4554-4683-8637-CFC30E648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D0D64558-33D7-4E8C-8B58-17F750C1D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02D34C0-AE0D-4044-A66E-673B3D590B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FD1D8BD6-9384-4AF7-996C-3FD339E24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F092E5C2-58E1-4907-8CF1-D87591258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4686304-731D-4C81-9933-35E3DFED88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16A412C-6319-4925-902F-8B2AE529A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B2474BC-3B05-4EFB-A2B9-4944F345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12D7019-9677-4D9D-8CBE-43BF9B24AB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8225" y="0"/>
            <a:ext cx="48037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5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2056793"/>
            <a:ext cx="10100448" cy="765135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57C55-8EE6-457C-A0DE-B5F8A8EB1D9A}"/>
              </a:ext>
            </a:extLst>
          </p:cNvPr>
          <p:cNvGrpSpPr/>
          <p:nvPr userDrawn="1"/>
        </p:nvGrpSpPr>
        <p:grpSpPr>
          <a:xfrm>
            <a:off x="619125" y="5064125"/>
            <a:ext cx="1535113" cy="1160463"/>
            <a:chOff x="619125" y="5064125"/>
            <a:chExt cx="1535113" cy="1160463"/>
          </a:xfrm>
          <a:solidFill>
            <a:srgbClr val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936823F-5F8F-42B6-8D84-B4055DFE1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3988" y="5064125"/>
              <a:ext cx="488950" cy="530225"/>
            </a:xfrm>
            <a:custGeom>
              <a:avLst/>
              <a:gdLst>
                <a:gd name="T0" fmla="*/ 1067 w 1469"/>
                <a:gd name="T1" fmla="*/ 581 h 1596"/>
                <a:gd name="T2" fmla="*/ 756 w 1469"/>
                <a:gd name="T3" fmla="*/ 343 h 1596"/>
                <a:gd name="T4" fmla="*/ 396 w 1469"/>
                <a:gd name="T5" fmla="*/ 798 h 1596"/>
                <a:gd name="T6" fmla="*/ 756 w 1469"/>
                <a:gd name="T7" fmla="*/ 1252 h 1596"/>
                <a:gd name="T8" fmla="*/ 1067 w 1469"/>
                <a:gd name="T9" fmla="*/ 967 h 1596"/>
                <a:gd name="T10" fmla="*/ 1469 w 1469"/>
                <a:gd name="T11" fmla="*/ 967 h 1596"/>
                <a:gd name="T12" fmla="*/ 766 w 1469"/>
                <a:gd name="T13" fmla="*/ 1596 h 1596"/>
                <a:gd name="T14" fmla="*/ 0 w 1469"/>
                <a:gd name="T15" fmla="*/ 792 h 1596"/>
                <a:gd name="T16" fmla="*/ 766 w 1469"/>
                <a:gd name="T17" fmla="*/ 0 h 1596"/>
                <a:gd name="T18" fmla="*/ 1469 w 1469"/>
                <a:gd name="T19" fmla="*/ 581 h 1596"/>
                <a:gd name="T20" fmla="*/ 1067 w 1469"/>
                <a:gd name="T21" fmla="*/ 581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596">
                  <a:moveTo>
                    <a:pt x="1067" y="581"/>
                  </a:moveTo>
                  <a:cubicBezTo>
                    <a:pt x="1046" y="428"/>
                    <a:pt x="925" y="343"/>
                    <a:pt x="756" y="343"/>
                  </a:cubicBezTo>
                  <a:cubicBezTo>
                    <a:pt x="497" y="343"/>
                    <a:pt x="396" y="571"/>
                    <a:pt x="396" y="798"/>
                  </a:cubicBezTo>
                  <a:cubicBezTo>
                    <a:pt x="396" y="1025"/>
                    <a:pt x="497" y="1252"/>
                    <a:pt x="756" y="1252"/>
                  </a:cubicBezTo>
                  <a:cubicBezTo>
                    <a:pt x="941" y="1252"/>
                    <a:pt x="1051" y="1147"/>
                    <a:pt x="1067" y="967"/>
                  </a:cubicBezTo>
                  <a:cubicBezTo>
                    <a:pt x="1469" y="967"/>
                    <a:pt x="1469" y="967"/>
                    <a:pt x="1469" y="967"/>
                  </a:cubicBezTo>
                  <a:cubicBezTo>
                    <a:pt x="1448" y="1363"/>
                    <a:pt x="1157" y="1596"/>
                    <a:pt x="766" y="1596"/>
                  </a:cubicBezTo>
                  <a:cubicBezTo>
                    <a:pt x="301" y="1596"/>
                    <a:pt x="0" y="1242"/>
                    <a:pt x="0" y="792"/>
                  </a:cubicBezTo>
                  <a:cubicBezTo>
                    <a:pt x="0" y="354"/>
                    <a:pt x="301" y="0"/>
                    <a:pt x="766" y="0"/>
                  </a:cubicBezTo>
                  <a:cubicBezTo>
                    <a:pt x="1099" y="0"/>
                    <a:pt x="1458" y="211"/>
                    <a:pt x="1469" y="581"/>
                  </a:cubicBezTo>
                  <a:lnTo>
                    <a:pt x="1067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9E3EDD1-3ED2-4390-B8C4-E895ADFD4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788" y="5581650"/>
              <a:ext cx="385763" cy="339725"/>
            </a:xfrm>
            <a:custGeom>
              <a:avLst/>
              <a:gdLst>
                <a:gd name="T0" fmla="*/ 2 w 243"/>
                <a:gd name="T1" fmla="*/ 0 h 214"/>
                <a:gd name="T2" fmla="*/ 85 w 243"/>
                <a:gd name="T3" fmla="*/ 0 h 214"/>
                <a:gd name="T4" fmla="*/ 122 w 243"/>
                <a:gd name="T5" fmla="*/ 142 h 214"/>
                <a:gd name="T6" fmla="*/ 123 w 243"/>
                <a:gd name="T7" fmla="*/ 142 h 214"/>
                <a:gd name="T8" fmla="*/ 159 w 243"/>
                <a:gd name="T9" fmla="*/ 0 h 214"/>
                <a:gd name="T10" fmla="*/ 243 w 243"/>
                <a:gd name="T11" fmla="*/ 0 h 214"/>
                <a:gd name="T12" fmla="*/ 243 w 243"/>
                <a:gd name="T13" fmla="*/ 214 h 214"/>
                <a:gd name="T14" fmla="*/ 189 w 243"/>
                <a:gd name="T15" fmla="*/ 214 h 214"/>
                <a:gd name="T16" fmla="*/ 189 w 243"/>
                <a:gd name="T17" fmla="*/ 52 h 214"/>
                <a:gd name="T18" fmla="*/ 188 w 243"/>
                <a:gd name="T19" fmla="*/ 52 h 214"/>
                <a:gd name="T20" fmla="*/ 143 w 243"/>
                <a:gd name="T21" fmla="*/ 214 h 214"/>
                <a:gd name="T22" fmla="*/ 99 w 243"/>
                <a:gd name="T23" fmla="*/ 214 h 214"/>
                <a:gd name="T24" fmla="*/ 54 w 243"/>
                <a:gd name="T25" fmla="*/ 52 h 214"/>
                <a:gd name="T26" fmla="*/ 53 w 243"/>
                <a:gd name="T27" fmla="*/ 52 h 214"/>
                <a:gd name="T28" fmla="*/ 53 w 243"/>
                <a:gd name="T29" fmla="*/ 214 h 214"/>
                <a:gd name="T30" fmla="*/ 0 w 243"/>
                <a:gd name="T31" fmla="*/ 214 h 214"/>
                <a:gd name="T32" fmla="*/ 0 w 243"/>
                <a:gd name="T33" fmla="*/ 0 h 214"/>
                <a:gd name="T34" fmla="*/ 2 w 243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214">
                  <a:moveTo>
                    <a:pt x="2" y="0"/>
                  </a:moveTo>
                  <a:lnTo>
                    <a:pt x="85" y="0"/>
                  </a:lnTo>
                  <a:lnTo>
                    <a:pt x="122" y="142"/>
                  </a:lnTo>
                  <a:lnTo>
                    <a:pt x="123" y="142"/>
                  </a:lnTo>
                  <a:lnTo>
                    <a:pt x="159" y="0"/>
                  </a:lnTo>
                  <a:lnTo>
                    <a:pt x="243" y="0"/>
                  </a:lnTo>
                  <a:lnTo>
                    <a:pt x="243" y="214"/>
                  </a:lnTo>
                  <a:lnTo>
                    <a:pt x="189" y="214"/>
                  </a:lnTo>
                  <a:lnTo>
                    <a:pt x="189" y="52"/>
                  </a:lnTo>
                  <a:lnTo>
                    <a:pt x="188" y="52"/>
                  </a:lnTo>
                  <a:lnTo>
                    <a:pt x="143" y="214"/>
                  </a:lnTo>
                  <a:lnTo>
                    <a:pt x="99" y="214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3" y="21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DA8384B-B334-4764-A914-F57D3494C4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2375" y="5581650"/>
              <a:ext cx="347663" cy="339725"/>
            </a:xfrm>
            <a:custGeom>
              <a:avLst/>
              <a:gdLst>
                <a:gd name="T0" fmla="*/ 81 w 219"/>
                <a:gd name="T1" fmla="*/ 0 h 214"/>
                <a:gd name="T2" fmla="*/ 138 w 219"/>
                <a:gd name="T3" fmla="*/ 0 h 214"/>
                <a:gd name="T4" fmla="*/ 219 w 219"/>
                <a:gd name="T5" fmla="*/ 214 h 214"/>
                <a:gd name="T6" fmla="*/ 160 w 219"/>
                <a:gd name="T7" fmla="*/ 214 h 214"/>
                <a:gd name="T8" fmla="*/ 147 w 219"/>
                <a:gd name="T9" fmla="*/ 175 h 214"/>
                <a:gd name="T10" fmla="*/ 71 w 219"/>
                <a:gd name="T11" fmla="*/ 175 h 214"/>
                <a:gd name="T12" fmla="*/ 58 w 219"/>
                <a:gd name="T13" fmla="*/ 214 h 214"/>
                <a:gd name="T14" fmla="*/ 0 w 219"/>
                <a:gd name="T15" fmla="*/ 214 h 214"/>
                <a:gd name="T16" fmla="*/ 81 w 219"/>
                <a:gd name="T17" fmla="*/ 0 h 214"/>
                <a:gd name="T18" fmla="*/ 86 w 219"/>
                <a:gd name="T19" fmla="*/ 134 h 214"/>
                <a:gd name="T20" fmla="*/ 134 w 219"/>
                <a:gd name="T21" fmla="*/ 134 h 214"/>
                <a:gd name="T22" fmla="*/ 111 w 219"/>
                <a:gd name="T23" fmla="*/ 59 h 214"/>
                <a:gd name="T24" fmla="*/ 110 w 219"/>
                <a:gd name="T25" fmla="*/ 59 h 214"/>
                <a:gd name="T26" fmla="*/ 86 w 219"/>
                <a:gd name="T27" fmla="*/ 13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14">
                  <a:moveTo>
                    <a:pt x="81" y="0"/>
                  </a:moveTo>
                  <a:lnTo>
                    <a:pt x="138" y="0"/>
                  </a:lnTo>
                  <a:lnTo>
                    <a:pt x="219" y="214"/>
                  </a:lnTo>
                  <a:lnTo>
                    <a:pt x="160" y="214"/>
                  </a:lnTo>
                  <a:lnTo>
                    <a:pt x="147" y="175"/>
                  </a:lnTo>
                  <a:lnTo>
                    <a:pt x="71" y="175"/>
                  </a:lnTo>
                  <a:lnTo>
                    <a:pt x="58" y="214"/>
                  </a:lnTo>
                  <a:lnTo>
                    <a:pt x="0" y="214"/>
                  </a:lnTo>
                  <a:lnTo>
                    <a:pt x="81" y="0"/>
                  </a:lnTo>
                  <a:close/>
                  <a:moveTo>
                    <a:pt x="86" y="134"/>
                  </a:moveTo>
                  <a:lnTo>
                    <a:pt x="134" y="134"/>
                  </a:lnTo>
                  <a:lnTo>
                    <a:pt x="111" y="59"/>
                  </a:lnTo>
                  <a:lnTo>
                    <a:pt x="110" y="59"/>
                  </a:lnTo>
                  <a:lnTo>
                    <a:pt x="8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A070AE5-59C4-409F-845F-22677DA73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70038" y="5581650"/>
              <a:ext cx="88900" cy="3397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2E97EBE-DDB1-44FE-9EE7-7F97B4799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213" y="5581650"/>
              <a:ext cx="249238" cy="341313"/>
            </a:xfrm>
            <a:custGeom>
              <a:avLst/>
              <a:gdLst>
                <a:gd name="T0" fmla="*/ 0 w 157"/>
                <a:gd name="T1" fmla="*/ 0 h 215"/>
                <a:gd name="T2" fmla="*/ 56 w 157"/>
                <a:gd name="T3" fmla="*/ 0 h 215"/>
                <a:gd name="T4" fmla="*/ 56 w 157"/>
                <a:gd name="T5" fmla="*/ 167 h 215"/>
                <a:gd name="T6" fmla="*/ 157 w 157"/>
                <a:gd name="T7" fmla="*/ 167 h 215"/>
                <a:gd name="T8" fmla="*/ 157 w 157"/>
                <a:gd name="T9" fmla="*/ 215 h 215"/>
                <a:gd name="T10" fmla="*/ 0 w 157"/>
                <a:gd name="T11" fmla="*/ 215 h 215"/>
                <a:gd name="T12" fmla="*/ 0 w 15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15">
                  <a:moveTo>
                    <a:pt x="0" y="0"/>
                  </a:moveTo>
                  <a:lnTo>
                    <a:pt x="56" y="0"/>
                  </a:lnTo>
                  <a:lnTo>
                    <a:pt x="56" y="167"/>
                  </a:lnTo>
                  <a:lnTo>
                    <a:pt x="157" y="167"/>
                  </a:lnTo>
                  <a:lnTo>
                    <a:pt x="15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E427974-122E-4896-8924-0CBFD553A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3313" y="5075238"/>
              <a:ext cx="133350" cy="74613"/>
            </a:xfrm>
            <a:custGeom>
              <a:avLst/>
              <a:gdLst>
                <a:gd name="T0" fmla="*/ 402 w 402"/>
                <a:gd name="T1" fmla="*/ 180 h 228"/>
                <a:gd name="T2" fmla="*/ 402 w 402"/>
                <a:gd name="T3" fmla="*/ 0 h 228"/>
                <a:gd name="T4" fmla="*/ 0 w 402"/>
                <a:gd name="T5" fmla="*/ 0 h 228"/>
                <a:gd name="T6" fmla="*/ 0 w 402"/>
                <a:gd name="T7" fmla="*/ 228 h 228"/>
                <a:gd name="T8" fmla="*/ 402 w 402"/>
                <a:gd name="T9" fmla="*/ 1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28">
                  <a:moveTo>
                    <a:pt x="402" y="18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0" y="189"/>
                    <a:pt x="266" y="172"/>
                    <a:pt x="402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FC932C1-341A-490D-910E-0880D1EC19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475" y="5180013"/>
              <a:ext cx="358775" cy="415925"/>
            </a:xfrm>
            <a:custGeom>
              <a:avLst/>
              <a:gdLst>
                <a:gd name="T0" fmla="*/ 671 w 1078"/>
                <a:gd name="T1" fmla="*/ 709 h 1253"/>
                <a:gd name="T2" fmla="*/ 528 w 1078"/>
                <a:gd name="T3" fmla="*/ 909 h 1253"/>
                <a:gd name="T4" fmla="*/ 375 w 1078"/>
                <a:gd name="T5" fmla="*/ 751 h 1253"/>
                <a:gd name="T6" fmla="*/ 375 w 1078"/>
                <a:gd name="T7" fmla="*/ 608 h 1253"/>
                <a:gd name="T8" fmla="*/ 0 w 1078"/>
                <a:gd name="T9" fmla="*/ 608 h 1253"/>
                <a:gd name="T10" fmla="*/ 0 w 1078"/>
                <a:gd name="T11" fmla="*/ 677 h 1253"/>
                <a:gd name="T12" fmla="*/ 539 w 1078"/>
                <a:gd name="T13" fmla="*/ 1253 h 1253"/>
                <a:gd name="T14" fmla="*/ 1078 w 1078"/>
                <a:gd name="T15" fmla="*/ 735 h 1253"/>
                <a:gd name="T16" fmla="*/ 1078 w 1078"/>
                <a:gd name="T17" fmla="*/ 0 h 1253"/>
                <a:gd name="T18" fmla="*/ 676 w 1078"/>
                <a:gd name="T19" fmla="*/ 180 h 1253"/>
                <a:gd name="T20" fmla="*/ 676 w 1078"/>
                <a:gd name="T21" fmla="*/ 709 h 1253"/>
                <a:gd name="T22" fmla="*/ 671 w 1078"/>
                <a:gd name="T23" fmla="*/ 709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8" h="1253">
                  <a:moveTo>
                    <a:pt x="671" y="709"/>
                  </a:moveTo>
                  <a:cubicBezTo>
                    <a:pt x="671" y="857"/>
                    <a:pt x="618" y="909"/>
                    <a:pt x="528" y="909"/>
                  </a:cubicBezTo>
                  <a:cubicBezTo>
                    <a:pt x="428" y="909"/>
                    <a:pt x="375" y="851"/>
                    <a:pt x="375" y="751"/>
                  </a:cubicBezTo>
                  <a:cubicBezTo>
                    <a:pt x="375" y="608"/>
                    <a:pt x="375" y="608"/>
                    <a:pt x="375" y="608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0" y="1021"/>
                    <a:pt x="132" y="1253"/>
                    <a:pt x="539" y="1253"/>
                  </a:cubicBezTo>
                  <a:cubicBezTo>
                    <a:pt x="898" y="1253"/>
                    <a:pt x="1078" y="1079"/>
                    <a:pt x="1078" y="735"/>
                  </a:cubicBezTo>
                  <a:cubicBezTo>
                    <a:pt x="1078" y="0"/>
                    <a:pt x="1078" y="0"/>
                    <a:pt x="1078" y="0"/>
                  </a:cubicBezTo>
                  <a:cubicBezTo>
                    <a:pt x="930" y="22"/>
                    <a:pt x="791" y="84"/>
                    <a:pt x="676" y="180"/>
                  </a:cubicBezTo>
                  <a:cubicBezTo>
                    <a:pt x="676" y="709"/>
                    <a:pt x="676" y="709"/>
                    <a:pt x="676" y="709"/>
                  </a:cubicBezTo>
                  <a:lnTo>
                    <a:pt x="671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93CE61-6FFC-45D1-96ED-33E902A1C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075238"/>
              <a:ext cx="133350" cy="112713"/>
            </a:xfrm>
            <a:custGeom>
              <a:avLst/>
              <a:gdLst>
                <a:gd name="T0" fmla="*/ 401 w 401"/>
                <a:gd name="T1" fmla="*/ 0 h 344"/>
                <a:gd name="T2" fmla="*/ 0 w 401"/>
                <a:gd name="T3" fmla="*/ 0 h 344"/>
                <a:gd name="T4" fmla="*/ 0 w 401"/>
                <a:gd name="T5" fmla="*/ 191 h 344"/>
                <a:gd name="T6" fmla="*/ 401 w 401"/>
                <a:gd name="T7" fmla="*/ 344 h 344"/>
                <a:gd name="T8" fmla="*/ 401 w 401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44">
                  <a:moveTo>
                    <a:pt x="4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44" y="210"/>
                    <a:pt x="281" y="263"/>
                    <a:pt x="401" y="344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CEA78A3-C08A-4536-AB6E-2648A9C3E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3650" y="5172075"/>
              <a:ext cx="133350" cy="412750"/>
            </a:xfrm>
            <a:custGeom>
              <a:avLst/>
              <a:gdLst>
                <a:gd name="T0" fmla="*/ 0 w 401"/>
                <a:gd name="T1" fmla="*/ 12 h 1243"/>
                <a:gd name="T2" fmla="*/ 0 w 401"/>
                <a:gd name="T3" fmla="*/ 1243 h 1243"/>
                <a:gd name="T4" fmla="*/ 401 w 401"/>
                <a:gd name="T5" fmla="*/ 1243 h 1243"/>
                <a:gd name="T6" fmla="*/ 401 w 401"/>
                <a:gd name="T7" fmla="*/ 70 h 1243"/>
                <a:gd name="T8" fmla="*/ 0 w 401"/>
                <a:gd name="T9" fmla="*/ 12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43">
                  <a:moveTo>
                    <a:pt x="0" y="12"/>
                  </a:moveTo>
                  <a:cubicBezTo>
                    <a:pt x="0" y="1243"/>
                    <a:pt x="0" y="1243"/>
                    <a:pt x="0" y="1243"/>
                  </a:cubicBezTo>
                  <a:cubicBezTo>
                    <a:pt x="401" y="1243"/>
                    <a:pt x="401" y="1243"/>
                    <a:pt x="401" y="1243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274" y="20"/>
                    <a:pt x="136" y="0"/>
                    <a:pt x="0" y="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BFA5C41-37E9-4A80-B557-44F711263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125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4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69 w 89"/>
                <a:gd name="T15" fmla="*/ 79 h 79"/>
                <a:gd name="T16" fmla="*/ 69 w 89"/>
                <a:gd name="T17" fmla="*/ 19 h 79"/>
                <a:gd name="T18" fmla="*/ 69 w 89"/>
                <a:gd name="T19" fmla="*/ 19 h 79"/>
                <a:gd name="T20" fmla="*/ 52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2603548-562B-4F29-8C2F-C8EFA7FC7C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763" y="6127750"/>
              <a:ext cx="93663" cy="96838"/>
            </a:xfrm>
            <a:custGeom>
              <a:avLst/>
              <a:gdLst>
                <a:gd name="T0" fmla="*/ 11 w 281"/>
                <a:gd name="T1" fmla="*/ 92 h 291"/>
                <a:gd name="T2" fmla="*/ 54 w 281"/>
                <a:gd name="T3" fmla="*/ 19 h 291"/>
                <a:gd name="T4" fmla="*/ 141 w 281"/>
                <a:gd name="T5" fmla="*/ 0 h 291"/>
                <a:gd name="T6" fmla="*/ 270 w 281"/>
                <a:gd name="T7" fmla="*/ 92 h 291"/>
                <a:gd name="T8" fmla="*/ 270 w 281"/>
                <a:gd name="T9" fmla="*/ 213 h 291"/>
                <a:gd name="T10" fmla="*/ 281 w 281"/>
                <a:gd name="T11" fmla="*/ 283 h 291"/>
                <a:gd name="T12" fmla="*/ 190 w 281"/>
                <a:gd name="T13" fmla="*/ 283 h 291"/>
                <a:gd name="T14" fmla="*/ 184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0 w 281"/>
                <a:gd name="T21" fmla="*/ 112 h 291"/>
                <a:gd name="T22" fmla="*/ 184 w 281"/>
                <a:gd name="T23" fmla="*/ 87 h 291"/>
                <a:gd name="T24" fmla="*/ 140 w 281"/>
                <a:gd name="T25" fmla="*/ 58 h 291"/>
                <a:gd name="T26" fmla="*/ 95 w 281"/>
                <a:gd name="T27" fmla="*/ 92 h 291"/>
                <a:gd name="T28" fmla="*/ 11 w 281"/>
                <a:gd name="T29" fmla="*/ 92 h 291"/>
                <a:gd name="T30" fmla="*/ 128 w 281"/>
                <a:gd name="T31" fmla="*/ 235 h 291"/>
                <a:gd name="T32" fmla="*/ 183 w 281"/>
                <a:gd name="T33" fmla="*/ 154 h 291"/>
                <a:gd name="T34" fmla="*/ 127 w 281"/>
                <a:gd name="T35" fmla="*/ 169 h 291"/>
                <a:gd name="T36" fmla="*/ 90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1" y="92"/>
                  </a:moveTo>
                  <a:cubicBezTo>
                    <a:pt x="12" y="56"/>
                    <a:pt x="29" y="33"/>
                    <a:pt x="54" y="19"/>
                  </a:cubicBezTo>
                  <a:cubicBezTo>
                    <a:pt x="78" y="5"/>
                    <a:pt x="110" y="0"/>
                    <a:pt x="141" y="0"/>
                  </a:cubicBezTo>
                  <a:cubicBezTo>
                    <a:pt x="207" y="0"/>
                    <a:pt x="270" y="14"/>
                    <a:pt x="270" y="92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70" y="236"/>
                    <a:pt x="270" y="261"/>
                    <a:pt x="281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87" y="275"/>
                    <a:pt x="186" y="266"/>
                    <a:pt x="184" y="257"/>
                  </a:cubicBezTo>
                  <a:cubicBezTo>
                    <a:pt x="161" y="282"/>
                    <a:pt x="127" y="291"/>
                    <a:pt x="94" y="291"/>
                  </a:cubicBezTo>
                  <a:cubicBezTo>
                    <a:pt x="41" y="291"/>
                    <a:pt x="0" y="265"/>
                    <a:pt x="0" y="208"/>
                  </a:cubicBezTo>
                  <a:cubicBezTo>
                    <a:pt x="0" y="118"/>
                    <a:pt x="97" y="125"/>
                    <a:pt x="160" y="112"/>
                  </a:cubicBezTo>
                  <a:cubicBezTo>
                    <a:pt x="175" y="109"/>
                    <a:pt x="184" y="104"/>
                    <a:pt x="184" y="87"/>
                  </a:cubicBezTo>
                  <a:cubicBezTo>
                    <a:pt x="184" y="66"/>
                    <a:pt x="159" y="58"/>
                    <a:pt x="140" y="58"/>
                  </a:cubicBezTo>
                  <a:cubicBezTo>
                    <a:pt x="115" y="58"/>
                    <a:pt x="99" y="69"/>
                    <a:pt x="95" y="92"/>
                  </a:cubicBezTo>
                  <a:lnTo>
                    <a:pt x="11" y="92"/>
                  </a:lnTo>
                  <a:close/>
                  <a:moveTo>
                    <a:pt x="128" y="235"/>
                  </a:moveTo>
                  <a:cubicBezTo>
                    <a:pt x="171" y="235"/>
                    <a:pt x="185" y="211"/>
                    <a:pt x="183" y="154"/>
                  </a:cubicBezTo>
                  <a:cubicBezTo>
                    <a:pt x="170" y="162"/>
                    <a:pt x="147" y="164"/>
                    <a:pt x="127" y="169"/>
                  </a:cubicBezTo>
                  <a:cubicBezTo>
                    <a:pt x="107" y="174"/>
                    <a:pt x="90" y="182"/>
                    <a:pt x="90" y="204"/>
                  </a:cubicBezTo>
                  <a:cubicBezTo>
                    <a:pt x="90" y="226"/>
                    <a:pt x="107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46050A-1DCD-46B7-A88D-A66F50CC0A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8363" y="6096000"/>
              <a:ext cx="28575" cy="125413"/>
            </a:xfrm>
            <a:custGeom>
              <a:avLst/>
              <a:gdLst>
                <a:gd name="T0" fmla="*/ 18 w 18"/>
                <a:gd name="T1" fmla="*/ 14 h 79"/>
                <a:gd name="T2" fmla="*/ 0 w 18"/>
                <a:gd name="T3" fmla="*/ 14 h 79"/>
                <a:gd name="T4" fmla="*/ 0 w 18"/>
                <a:gd name="T5" fmla="*/ 0 h 79"/>
                <a:gd name="T6" fmla="*/ 18 w 18"/>
                <a:gd name="T7" fmla="*/ 0 h 79"/>
                <a:gd name="T8" fmla="*/ 18 w 18"/>
                <a:gd name="T9" fmla="*/ 14 h 79"/>
                <a:gd name="T10" fmla="*/ 0 w 18"/>
                <a:gd name="T11" fmla="*/ 22 h 79"/>
                <a:gd name="T12" fmla="*/ 18 w 18"/>
                <a:gd name="T13" fmla="*/ 22 h 79"/>
                <a:gd name="T14" fmla="*/ 18 w 18"/>
                <a:gd name="T15" fmla="*/ 79 h 79"/>
                <a:gd name="T16" fmla="*/ 0 w 18"/>
                <a:gd name="T17" fmla="*/ 79 h 79"/>
                <a:gd name="T18" fmla="*/ 0 w 18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0" y="22"/>
                  </a:moveTo>
                  <a:lnTo>
                    <a:pt x="18" y="22"/>
                  </a:lnTo>
                  <a:lnTo>
                    <a:pt x="18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02B08875-1588-48FE-B723-1215E5C369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9638" y="6096000"/>
              <a:ext cx="30163" cy="1254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FE62A4F-3ACE-41EB-BFC4-2BC73B320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5" y="6096000"/>
              <a:ext cx="139700" cy="125413"/>
            </a:xfrm>
            <a:custGeom>
              <a:avLst/>
              <a:gdLst>
                <a:gd name="T0" fmla="*/ 0 w 88"/>
                <a:gd name="T1" fmla="*/ 0 h 79"/>
                <a:gd name="T2" fmla="*/ 30 w 88"/>
                <a:gd name="T3" fmla="*/ 0 h 79"/>
                <a:gd name="T4" fmla="*/ 44 w 88"/>
                <a:gd name="T5" fmla="*/ 53 h 79"/>
                <a:gd name="T6" fmla="*/ 44 w 88"/>
                <a:gd name="T7" fmla="*/ 53 h 79"/>
                <a:gd name="T8" fmla="*/ 58 w 88"/>
                <a:gd name="T9" fmla="*/ 0 h 79"/>
                <a:gd name="T10" fmla="*/ 88 w 88"/>
                <a:gd name="T11" fmla="*/ 0 h 79"/>
                <a:gd name="T12" fmla="*/ 88 w 88"/>
                <a:gd name="T13" fmla="*/ 79 h 79"/>
                <a:gd name="T14" fmla="*/ 69 w 88"/>
                <a:gd name="T15" fmla="*/ 79 h 79"/>
                <a:gd name="T16" fmla="*/ 69 w 88"/>
                <a:gd name="T17" fmla="*/ 19 h 79"/>
                <a:gd name="T18" fmla="*/ 69 w 88"/>
                <a:gd name="T19" fmla="*/ 19 h 79"/>
                <a:gd name="T20" fmla="*/ 52 w 88"/>
                <a:gd name="T21" fmla="*/ 79 h 79"/>
                <a:gd name="T22" fmla="*/ 36 w 88"/>
                <a:gd name="T23" fmla="*/ 79 h 79"/>
                <a:gd name="T24" fmla="*/ 20 w 88"/>
                <a:gd name="T25" fmla="*/ 19 h 79"/>
                <a:gd name="T26" fmla="*/ 19 w 88"/>
                <a:gd name="T27" fmla="*/ 19 h 79"/>
                <a:gd name="T28" fmla="*/ 19 w 88"/>
                <a:gd name="T29" fmla="*/ 79 h 79"/>
                <a:gd name="T30" fmla="*/ 0 w 88"/>
                <a:gd name="T31" fmla="*/ 79 h 79"/>
                <a:gd name="T32" fmla="*/ 0 w 8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9">
                  <a:moveTo>
                    <a:pt x="0" y="0"/>
                  </a:moveTo>
                  <a:lnTo>
                    <a:pt x="30" y="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79"/>
                  </a:lnTo>
                  <a:lnTo>
                    <a:pt x="69" y="7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52" y="79"/>
                  </a:lnTo>
                  <a:lnTo>
                    <a:pt x="36" y="79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2FC97C0-51D0-4A7A-86EC-C333B248D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763" y="6127750"/>
              <a:ext cx="100013" cy="96838"/>
            </a:xfrm>
            <a:custGeom>
              <a:avLst/>
              <a:gdLst>
                <a:gd name="T0" fmla="*/ 90 w 297"/>
                <a:gd name="T1" fmla="*/ 167 h 291"/>
                <a:gd name="T2" fmla="*/ 152 w 297"/>
                <a:gd name="T3" fmla="*/ 230 h 291"/>
                <a:gd name="T4" fmla="*/ 203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2 w 297"/>
                <a:gd name="T15" fmla="*/ 167 h 291"/>
                <a:gd name="T16" fmla="*/ 90 w 297"/>
                <a:gd name="T17" fmla="*/ 167 h 291"/>
                <a:gd name="T18" fmla="*/ 202 w 297"/>
                <a:gd name="T19" fmla="*/ 117 h 291"/>
                <a:gd name="T20" fmla="*/ 149 w 297"/>
                <a:gd name="T21" fmla="*/ 61 h 291"/>
                <a:gd name="T22" fmla="*/ 90 w 297"/>
                <a:gd name="T23" fmla="*/ 117 h 291"/>
                <a:gd name="T24" fmla="*/ 202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0" y="167"/>
                  </a:moveTo>
                  <a:cubicBezTo>
                    <a:pt x="92" y="205"/>
                    <a:pt x="113" y="230"/>
                    <a:pt x="152" y="230"/>
                  </a:cubicBezTo>
                  <a:cubicBezTo>
                    <a:pt x="173" y="230"/>
                    <a:pt x="195" y="220"/>
                    <a:pt x="203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1" y="264"/>
                    <a:pt x="212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7" y="0"/>
                    <a:pt x="149" y="0"/>
                  </a:cubicBezTo>
                  <a:cubicBezTo>
                    <a:pt x="247" y="0"/>
                    <a:pt x="297" y="74"/>
                    <a:pt x="292" y="167"/>
                  </a:cubicBezTo>
                  <a:lnTo>
                    <a:pt x="90" y="167"/>
                  </a:lnTo>
                  <a:close/>
                  <a:moveTo>
                    <a:pt x="202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5" y="83"/>
                    <a:pt x="90" y="117"/>
                  </a:cubicBezTo>
                  <a:lnTo>
                    <a:pt x="20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9C6DC5D-92E0-4A83-AF7D-D3E9F8417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2538" y="6096000"/>
              <a:ext cx="93663" cy="128588"/>
            </a:xfrm>
            <a:custGeom>
              <a:avLst/>
              <a:gdLst>
                <a:gd name="T0" fmla="*/ 286 w 286"/>
                <a:gd name="T1" fmla="*/ 379 h 387"/>
                <a:gd name="T2" fmla="*/ 200 w 286"/>
                <a:gd name="T3" fmla="*/ 379 h 387"/>
                <a:gd name="T4" fmla="*/ 200 w 286"/>
                <a:gd name="T5" fmla="*/ 347 h 387"/>
                <a:gd name="T6" fmla="*/ 199 w 286"/>
                <a:gd name="T7" fmla="*/ 347 h 387"/>
                <a:gd name="T8" fmla="*/ 123 w 286"/>
                <a:gd name="T9" fmla="*/ 387 h 387"/>
                <a:gd name="T10" fmla="*/ 0 w 286"/>
                <a:gd name="T11" fmla="*/ 235 h 387"/>
                <a:gd name="T12" fmla="*/ 116 w 286"/>
                <a:gd name="T13" fmla="*/ 96 h 387"/>
                <a:gd name="T14" fmla="*/ 195 w 286"/>
                <a:gd name="T15" fmla="*/ 133 h 387"/>
                <a:gd name="T16" fmla="*/ 196 w 286"/>
                <a:gd name="T17" fmla="*/ 133 h 387"/>
                <a:gd name="T18" fmla="*/ 196 w 286"/>
                <a:gd name="T19" fmla="*/ 0 h 387"/>
                <a:gd name="T20" fmla="*/ 286 w 286"/>
                <a:gd name="T21" fmla="*/ 0 h 387"/>
                <a:gd name="T22" fmla="*/ 286 w 286"/>
                <a:gd name="T23" fmla="*/ 379 h 387"/>
                <a:gd name="T24" fmla="*/ 90 w 286"/>
                <a:gd name="T25" fmla="*/ 238 h 387"/>
                <a:gd name="T26" fmla="*/ 146 w 286"/>
                <a:gd name="T27" fmla="*/ 318 h 387"/>
                <a:gd name="T28" fmla="*/ 199 w 286"/>
                <a:gd name="T29" fmla="*/ 241 h 387"/>
                <a:gd name="T30" fmla="*/ 146 w 286"/>
                <a:gd name="T31" fmla="*/ 165 h 387"/>
                <a:gd name="T32" fmla="*/ 90 w 286"/>
                <a:gd name="T33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387">
                  <a:moveTo>
                    <a:pt x="286" y="379"/>
                  </a:moveTo>
                  <a:cubicBezTo>
                    <a:pt x="200" y="379"/>
                    <a:pt x="200" y="379"/>
                    <a:pt x="200" y="379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182" y="373"/>
                    <a:pt x="155" y="387"/>
                    <a:pt x="123" y="387"/>
                  </a:cubicBezTo>
                  <a:cubicBezTo>
                    <a:pt x="37" y="387"/>
                    <a:pt x="0" y="313"/>
                    <a:pt x="0" y="235"/>
                  </a:cubicBezTo>
                  <a:cubicBezTo>
                    <a:pt x="0" y="164"/>
                    <a:pt x="38" y="96"/>
                    <a:pt x="116" y="96"/>
                  </a:cubicBezTo>
                  <a:cubicBezTo>
                    <a:pt x="150" y="96"/>
                    <a:pt x="176" y="108"/>
                    <a:pt x="195" y="133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86" y="379"/>
                  </a:lnTo>
                  <a:close/>
                  <a:moveTo>
                    <a:pt x="90" y="238"/>
                  </a:moveTo>
                  <a:cubicBezTo>
                    <a:pt x="90" y="276"/>
                    <a:pt x="104" y="318"/>
                    <a:pt x="146" y="318"/>
                  </a:cubicBezTo>
                  <a:cubicBezTo>
                    <a:pt x="190" y="318"/>
                    <a:pt x="199" y="276"/>
                    <a:pt x="199" y="241"/>
                  </a:cubicBezTo>
                  <a:cubicBezTo>
                    <a:pt x="199" y="201"/>
                    <a:pt x="185" y="165"/>
                    <a:pt x="146" y="165"/>
                  </a:cubicBezTo>
                  <a:cubicBezTo>
                    <a:pt x="104" y="165"/>
                    <a:pt x="90" y="203"/>
                    <a:pt x="90" y="23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582EAAE-F0A9-40D8-A148-E10A6166A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573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B2F51A6-77C9-4BF5-9ACA-546F654963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93825" y="6127750"/>
              <a:ext cx="93663" cy="96838"/>
            </a:xfrm>
            <a:custGeom>
              <a:avLst/>
              <a:gdLst>
                <a:gd name="T0" fmla="*/ 12 w 281"/>
                <a:gd name="T1" fmla="*/ 92 h 291"/>
                <a:gd name="T2" fmla="*/ 55 w 281"/>
                <a:gd name="T3" fmla="*/ 19 h 291"/>
                <a:gd name="T4" fmla="*/ 142 w 281"/>
                <a:gd name="T5" fmla="*/ 0 h 291"/>
                <a:gd name="T6" fmla="*/ 271 w 281"/>
                <a:gd name="T7" fmla="*/ 92 h 291"/>
                <a:gd name="T8" fmla="*/ 271 w 281"/>
                <a:gd name="T9" fmla="*/ 213 h 291"/>
                <a:gd name="T10" fmla="*/ 281 w 281"/>
                <a:gd name="T11" fmla="*/ 283 h 291"/>
                <a:gd name="T12" fmla="*/ 191 w 281"/>
                <a:gd name="T13" fmla="*/ 283 h 291"/>
                <a:gd name="T14" fmla="*/ 185 w 281"/>
                <a:gd name="T15" fmla="*/ 257 h 291"/>
                <a:gd name="T16" fmla="*/ 94 w 281"/>
                <a:gd name="T17" fmla="*/ 291 h 291"/>
                <a:gd name="T18" fmla="*/ 0 w 281"/>
                <a:gd name="T19" fmla="*/ 208 h 291"/>
                <a:gd name="T20" fmla="*/ 161 w 281"/>
                <a:gd name="T21" fmla="*/ 112 h 291"/>
                <a:gd name="T22" fmla="*/ 185 w 281"/>
                <a:gd name="T23" fmla="*/ 87 h 291"/>
                <a:gd name="T24" fmla="*/ 141 w 281"/>
                <a:gd name="T25" fmla="*/ 58 h 291"/>
                <a:gd name="T26" fmla="*/ 96 w 281"/>
                <a:gd name="T27" fmla="*/ 92 h 291"/>
                <a:gd name="T28" fmla="*/ 12 w 281"/>
                <a:gd name="T29" fmla="*/ 92 h 291"/>
                <a:gd name="T30" fmla="*/ 128 w 281"/>
                <a:gd name="T31" fmla="*/ 235 h 291"/>
                <a:gd name="T32" fmla="*/ 184 w 281"/>
                <a:gd name="T33" fmla="*/ 154 h 291"/>
                <a:gd name="T34" fmla="*/ 128 w 281"/>
                <a:gd name="T35" fmla="*/ 169 h 291"/>
                <a:gd name="T36" fmla="*/ 91 w 281"/>
                <a:gd name="T37" fmla="*/ 204 h 291"/>
                <a:gd name="T38" fmla="*/ 128 w 281"/>
                <a:gd name="T39" fmla="*/ 23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1" h="291">
                  <a:moveTo>
                    <a:pt x="12" y="92"/>
                  </a:moveTo>
                  <a:cubicBezTo>
                    <a:pt x="13" y="56"/>
                    <a:pt x="30" y="33"/>
                    <a:pt x="55" y="19"/>
                  </a:cubicBezTo>
                  <a:cubicBezTo>
                    <a:pt x="79" y="5"/>
                    <a:pt x="111" y="0"/>
                    <a:pt x="142" y="0"/>
                  </a:cubicBezTo>
                  <a:cubicBezTo>
                    <a:pt x="208" y="0"/>
                    <a:pt x="271" y="14"/>
                    <a:pt x="271" y="92"/>
                  </a:cubicBezTo>
                  <a:cubicBezTo>
                    <a:pt x="271" y="213"/>
                    <a:pt x="271" y="213"/>
                    <a:pt x="271" y="213"/>
                  </a:cubicBezTo>
                  <a:cubicBezTo>
                    <a:pt x="271" y="236"/>
                    <a:pt x="271" y="261"/>
                    <a:pt x="281" y="283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87" y="275"/>
                    <a:pt x="186" y="266"/>
                    <a:pt x="185" y="257"/>
                  </a:cubicBezTo>
                  <a:cubicBezTo>
                    <a:pt x="162" y="282"/>
                    <a:pt x="127" y="291"/>
                    <a:pt x="94" y="291"/>
                  </a:cubicBezTo>
                  <a:cubicBezTo>
                    <a:pt x="42" y="291"/>
                    <a:pt x="0" y="265"/>
                    <a:pt x="0" y="208"/>
                  </a:cubicBezTo>
                  <a:cubicBezTo>
                    <a:pt x="0" y="118"/>
                    <a:pt x="98" y="125"/>
                    <a:pt x="161" y="112"/>
                  </a:cubicBezTo>
                  <a:cubicBezTo>
                    <a:pt x="176" y="109"/>
                    <a:pt x="185" y="104"/>
                    <a:pt x="185" y="87"/>
                  </a:cubicBezTo>
                  <a:cubicBezTo>
                    <a:pt x="185" y="66"/>
                    <a:pt x="160" y="58"/>
                    <a:pt x="141" y="58"/>
                  </a:cubicBezTo>
                  <a:cubicBezTo>
                    <a:pt x="116" y="58"/>
                    <a:pt x="100" y="69"/>
                    <a:pt x="96" y="92"/>
                  </a:cubicBezTo>
                  <a:lnTo>
                    <a:pt x="12" y="92"/>
                  </a:lnTo>
                  <a:close/>
                  <a:moveTo>
                    <a:pt x="128" y="235"/>
                  </a:moveTo>
                  <a:cubicBezTo>
                    <a:pt x="172" y="235"/>
                    <a:pt x="186" y="211"/>
                    <a:pt x="184" y="154"/>
                  </a:cubicBezTo>
                  <a:cubicBezTo>
                    <a:pt x="171" y="162"/>
                    <a:pt x="148" y="164"/>
                    <a:pt x="128" y="169"/>
                  </a:cubicBezTo>
                  <a:cubicBezTo>
                    <a:pt x="108" y="174"/>
                    <a:pt x="91" y="182"/>
                    <a:pt x="91" y="204"/>
                  </a:cubicBezTo>
                  <a:cubicBezTo>
                    <a:pt x="91" y="226"/>
                    <a:pt x="108" y="235"/>
                    <a:pt x="128" y="2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6BA6702-702F-412A-A234-B4D8E335A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6096000"/>
              <a:ext cx="141288" cy="125413"/>
            </a:xfrm>
            <a:custGeom>
              <a:avLst/>
              <a:gdLst>
                <a:gd name="T0" fmla="*/ 0 w 89"/>
                <a:gd name="T1" fmla="*/ 0 h 79"/>
                <a:gd name="T2" fmla="*/ 31 w 89"/>
                <a:gd name="T3" fmla="*/ 0 h 79"/>
                <a:gd name="T4" fmla="*/ 45 w 89"/>
                <a:gd name="T5" fmla="*/ 53 h 79"/>
                <a:gd name="T6" fmla="*/ 45 w 89"/>
                <a:gd name="T7" fmla="*/ 53 h 79"/>
                <a:gd name="T8" fmla="*/ 58 w 89"/>
                <a:gd name="T9" fmla="*/ 0 h 79"/>
                <a:gd name="T10" fmla="*/ 89 w 89"/>
                <a:gd name="T11" fmla="*/ 0 h 79"/>
                <a:gd name="T12" fmla="*/ 89 w 89"/>
                <a:gd name="T13" fmla="*/ 79 h 79"/>
                <a:gd name="T14" fmla="*/ 70 w 89"/>
                <a:gd name="T15" fmla="*/ 79 h 79"/>
                <a:gd name="T16" fmla="*/ 70 w 89"/>
                <a:gd name="T17" fmla="*/ 19 h 79"/>
                <a:gd name="T18" fmla="*/ 69 w 89"/>
                <a:gd name="T19" fmla="*/ 19 h 79"/>
                <a:gd name="T20" fmla="*/ 53 w 89"/>
                <a:gd name="T21" fmla="*/ 79 h 79"/>
                <a:gd name="T22" fmla="*/ 37 w 89"/>
                <a:gd name="T23" fmla="*/ 79 h 79"/>
                <a:gd name="T24" fmla="*/ 20 w 89"/>
                <a:gd name="T25" fmla="*/ 19 h 79"/>
                <a:gd name="T26" fmla="*/ 20 w 89"/>
                <a:gd name="T27" fmla="*/ 19 h 79"/>
                <a:gd name="T28" fmla="*/ 20 w 89"/>
                <a:gd name="T29" fmla="*/ 79 h 79"/>
                <a:gd name="T30" fmla="*/ 0 w 89"/>
                <a:gd name="T31" fmla="*/ 79 h 79"/>
                <a:gd name="T32" fmla="*/ 0 w 8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9">
                  <a:moveTo>
                    <a:pt x="0" y="0"/>
                  </a:moveTo>
                  <a:lnTo>
                    <a:pt x="31" y="0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79"/>
                  </a:lnTo>
                  <a:lnTo>
                    <a:pt x="70" y="79"/>
                  </a:lnTo>
                  <a:lnTo>
                    <a:pt x="70" y="19"/>
                  </a:lnTo>
                  <a:lnTo>
                    <a:pt x="69" y="19"/>
                  </a:lnTo>
                  <a:lnTo>
                    <a:pt x="53" y="79"/>
                  </a:lnTo>
                  <a:lnTo>
                    <a:pt x="37" y="7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74DD4635-2E45-4A56-A303-C7BF80703A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87513" y="6127750"/>
              <a:ext cx="98425" cy="96838"/>
            </a:xfrm>
            <a:custGeom>
              <a:avLst/>
              <a:gdLst>
                <a:gd name="T0" fmla="*/ 91 w 297"/>
                <a:gd name="T1" fmla="*/ 167 h 291"/>
                <a:gd name="T2" fmla="*/ 152 w 297"/>
                <a:gd name="T3" fmla="*/ 230 h 291"/>
                <a:gd name="T4" fmla="*/ 204 w 297"/>
                <a:gd name="T5" fmla="*/ 200 h 291"/>
                <a:gd name="T6" fmla="*/ 288 w 297"/>
                <a:gd name="T7" fmla="*/ 200 h 291"/>
                <a:gd name="T8" fmla="*/ 151 w 297"/>
                <a:gd name="T9" fmla="*/ 291 h 291"/>
                <a:gd name="T10" fmla="*/ 0 w 297"/>
                <a:gd name="T11" fmla="*/ 145 h 291"/>
                <a:gd name="T12" fmla="*/ 149 w 297"/>
                <a:gd name="T13" fmla="*/ 0 h 291"/>
                <a:gd name="T14" fmla="*/ 293 w 297"/>
                <a:gd name="T15" fmla="*/ 167 h 291"/>
                <a:gd name="T16" fmla="*/ 91 w 297"/>
                <a:gd name="T17" fmla="*/ 167 h 291"/>
                <a:gd name="T18" fmla="*/ 203 w 297"/>
                <a:gd name="T19" fmla="*/ 117 h 291"/>
                <a:gd name="T20" fmla="*/ 149 w 297"/>
                <a:gd name="T21" fmla="*/ 61 h 291"/>
                <a:gd name="T22" fmla="*/ 91 w 297"/>
                <a:gd name="T23" fmla="*/ 117 h 291"/>
                <a:gd name="T24" fmla="*/ 203 w 297"/>
                <a:gd name="T25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291">
                  <a:moveTo>
                    <a:pt x="91" y="167"/>
                  </a:moveTo>
                  <a:cubicBezTo>
                    <a:pt x="92" y="205"/>
                    <a:pt x="114" y="230"/>
                    <a:pt x="152" y="230"/>
                  </a:cubicBezTo>
                  <a:cubicBezTo>
                    <a:pt x="174" y="230"/>
                    <a:pt x="195" y="220"/>
                    <a:pt x="204" y="200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72" y="264"/>
                    <a:pt x="213" y="291"/>
                    <a:pt x="151" y="291"/>
                  </a:cubicBezTo>
                  <a:cubicBezTo>
                    <a:pt x="61" y="291"/>
                    <a:pt x="0" y="237"/>
                    <a:pt x="0" y="145"/>
                  </a:cubicBezTo>
                  <a:cubicBezTo>
                    <a:pt x="0" y="60"/>
                    <a:pt x="68" y="0"/>
                    <a:pt x="149" y="0"/>
                  </a:cubicBezTo>
                  <a:cubicBezTo>
                    <a:pt x="248" y="0"/>
                    <a:pt x="297" y="74"/>
                    <a:pt x="293" y="167"/>
                  </a:cubicBezTo>
                  <a:lnTo>
                    <a:pt x="91" y="167"/>
                  </a:lnTo>
                  <a:close/>
                  <a:moveTo>
                    <a:pt x="203" y="117"/>
                  </a:moveTo>
                  <a:cubicBezTo>
                    <a:pt x="201" y="86"/>
                    <a:pt x="179" y="61"/>
                    <a:pt x="149" y="61"/>
                  </a:cubicBezTo>
                  <a:cubicBezTo>
                    <a:pt x="117" y="61"/>
                    <a:pt x="96" y="83"/>
                    <a:pt x="91" y="117"/>
                  </a:cubicBezTo>
                  <a:lnTo>
                    <a:pt x="20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53E9B98-716C-4E51-85C3-BEBE741FA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4350" y="6102350"/>
              <a:ext cx="63500" cy="120650"/>
            </a:xfrm>
            <a:custGeom>
              <a:avLst/>
              <a:gdLst>
                <a:gd name="T0" fmla="*/ 192 w 192"/>
                <a:gd name="T1" fmla="*/ 142 h 362"/>
                <a:gd name="T2" fmla="*/ 136 w 192"/>
                <a:gd name="T3" fmla="*/ 142 h 362"/>
                <a:gd name="T4" fmla="*/ 136 w 192"/>
                <a:gd name="T5" fmla="*/ 267 h 362"/>
                <a:gd name="T6" fmla="*/ 169 w 192"/>
                <a:gd name="T7" fmla="*/ 294 h 362"/>
                <a:gd name="T8" fmla="*/ 192 w 192"/>
                <a:gd name="T9" fmla="*/ 293 h 362"/>
                <a:gd name="T10" fmla="*/ 192 w 192"/>
                <a:gd name="T11" fmla="*/ 359 h 362"/>
                <a:gd name="T12" fmla="*/ 143 w 192"/>
                <a:gd name="T13" fmla="*/ 362 h 362"/>
                <a:gd name="T14" fmla="*/ 46 w 192"/>
                <a:gd name="T15" fmla="*/ 265 h 362"/>
                <a:gd name="T16" fmla="*/ 46 w 192"/>
                <a:gd name="T17" fmla="*/ 142 h 362"/>
                <a:gd name="T18" fmla="*/ 0 w 192"/>
                <a:gd name="T19" fmla="*/ 142 h 362"/>
                <a:gd name="T20" fmla="*/ 0 w 192"/>
                <a:gd name="T21" fmla="*/ 84 h 362"/>
                <a:gd name="T22" fmla="*/ 46 w 192"/>
                <a:gd name="T23" fmla="*/ 84 h 362"/>
                <a:gd name="T24" fmla="*/ 46 w 192"/>
                <a:gd name="T25" fmla="*/ 0 h 362"/>
                <a:gd name="T26" fmla="*/ 136 w 192"/>
                <a:gd name="T27" fmla="*/ 0 h 362"/>
                <a:gd name="T28" fmla="*/ 136 w 192"/>
                <a:gd name="T29" fmla="*/ 84 h 362"/>
                <a:gd name="T30" fmla="*/ 192 w 192"/>
                <a:gd name="T31" fmla="*/ 84 h 362"/>
                <a:gd name="T32" fmla="*/ 192 w 192"/>
                <a:gd name="T33" fmla="*/ 14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362">
                  <a:moveTo>
                    <a:pt x="192" y="142"/>
                  </a:moveTo>
                  <a:cubicBezTo>
                    <a:pt x="136" y="142"/>
                    <a:pt x="136" y="142"/>
                    <a:pt x="136" y="142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36" y="289"/>
                    <a:pt x="149" y="294"/>
                    <a:pt x="169" y="294"/>
                  </a:cubicBezTo>
                  <a:cubicBezTo>
                    <a:pt x="176" y="294"/>
                    <a:pt x="184" y="293"/>
                    <a:pt x="192" y="293"/>
                  </a:cubicBezTo>
                  <a:cubicBezTo>
                    <a:pt x="192" y="359"/>
                    <a:pt x="192" y="359"/>
                    <a:pt x="192" y="359"/>
                  </a:cubicBezTo>
                  <a:cubicBezTo>
                    <a:pt x="176" y="360"/>
                    <a:pt x="159" y="362"/>
                    <a:pt x="143" y="362"/>
                  </a:cubicBezTo>
                  <a:cubicBezTo>
                    <a:pt x="66" y="362"/>
                    <a:pt x="46" y="340"/>
                    <a:pt x="46" y="26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2" y="84"/>
                    <a:pt x="192" y="84"/>
                    <a:pt x="192" y="84"/>
                  </a:cubicBezTo>
                  <a:lnTo>
                    <a:pt x="192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1DD280A-92C3-4E8D-94F3-625177127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6127750"/>
              <a:ext cx="65088" cy="93663"/>
            </a:xfrm>
            <a:custGeom>
              <a:avLst/>
              <a:gdLst>
                <a:gd name="T0" fmla="*/ 0 w 193"/>
                <a:gd name="T1" fmla="*/ 6 h 281"/>
                <a:gd name="T2" fmla="*/ 88 w 193"/>
                <a:gd name="T3" fmla="*/ 6 h 281"/>
                <a:gd name="T4" fmla="*/ 88 w 193"/>
                <a:gd name="T5" fmla="*/ 54 h 281"/>
                <a:gd name="T6" fmla="*/ 89 w 193"/>
                <a:gd name="T7" fmla="*/ 54 h 281"/>
                <a:gd name="T8" fmla="*/ 172 w 193"/>
                <a:gd name="T9" fmla="*/ 0 h 281"/>
                <a:gd name="T10" fmla="*/ 193 w 193"/>
                <a:gd name="T11" fmla="*/ 2 h 281"/>
                <a:gd name="T12" fmla="*/ 193 w 193"/>
                <a:gd name="T13" fmla="*/ 85 h 281"/>
                <a:gd name="T14" fmla="*/ 158 w 193"/>
                <a:gd name="T15" fmla="*/ 79 h 281"/>
                <a:gd name="T16" fmla="*/ 90 w 193"/>
                <a:gd name="T17" fmla="*/ 145 h 281"/>
                <a:gd name="T18" fmla="*/ 90 w 193"/>
                <a:gd name="T19" fmla="*/ 281 h 281"/>
                <a:gd name="T20" fmla="*/ 0 w 193"/>
                <a:gd name="T21" fmla="*/ 281 h 281"/>
                <a:gd name="T22" fmla="*/ 0 w 193"/>
                <a:gd name="T23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81">
                  <a:moveTo>
                    <a:pt x="0" y="6"/>
                  </a:moveTo>
                  <a:cubicBezTo>
                    <a:pt x="88" y="6"/>
                    <a:pt x="88" y="6"/>
                    <a:pt x="88" y="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102" y="19"/>
                    <a:pt x="133" y="0"/>
                    <a:pt x="172" y="0"/>
                  </a:cubicBezTo>
                  <a:cubicBezTo>
                    <a:pt x="179" y="0"/>
                    <a:pt x="186" y="1"/>
                    <a:pt x="193" y="2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1" y="81"/>
                    <a:pt x="171" y="79"/>
                    <a:pt x="158" y="79"/>
                  </a:cubicBezTo>
                  <a:cubicBezTo>
                    <a:pt x="114" y="79"/>
                    <a:pt x="90" y="110"/>
                    <a:pt x="90" y="14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9E9F4A0-AE00-4C84-89CE-DD9A5F961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8813" y="6096000"/>
              <a:ext cx="30163" cy="125413"/>
            </a:xfrm>
            <a:custGeom>
              <a:avLst/>
              <a:gdLst>
                <a:gd name="T0" fmla="*/ 19 w 19"/>
                <a:gd name="T1" fmla="*/ 14 h 79"/>
                <a:gd name="T2" fmla="*/ 0 w 19"/>
                <a:gd name="T3" fmla="*/ 14 h 79"/>
                <a:gd name="T4" fmla="*/ 0 w 19"/>
                <a:gd name="T5" fmla="*/ 0 h 79"/>
                <a:gd name="T6" fmla="*/ 19 w 19"/>
                <a:gd name="T7" fmla="*/ 0 h 79"/>
                <a:gd name="T8" fmla="*/ 19 w 19"/>
                <a:gd name="T9" fmla="*/ 14 h 79"/>
                <a:gd name="T10" fmla="*/ 0 w 19"/>
                <a:gd name="T11" fmla="*/ 22 h 79"/>
                <a:gd name="T12" fmla="*/ 19 w 19"/>
                <a:gd name="T13" fmla="*/ 22 h 79"/>
                <a:gd name="T14" fmla="*/ 19 w 19"/>
                <a:gd name="T15" fmla="*/ 79 h 79"/>
                <a:gd name="T16" fmla="*/ 0 w 19"/>
                <a:gd name="T17" fmla="*/ 79 h 79"/>
                <a:gd name="T18" fmla="*/ 0 w 19"/>
                <a:gd name="T1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79">
                  <a:moveTo>
                    <a:pt x="19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close/>
                  <a:moveTo>
                    <a:pt x="0" y="22"/>
                  </a:moveTo>
                  <a:lnTo>
                    <a:pt x="19" y="22"/>
                  </a:lnTo>
                  <a:lnTo>
                    <a:pt x="19" y="79"/>
                  </a:lnTo>
                  <a:lnTo>
                    <a:pt x="0" y="79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204DD2F9-0EF2-493E-A454-D622184CB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6913" y="6127750"/>
              <a:ext cx="93663" cy="96838"/>
            </a:xfrm>
            <a:custGeom>
              <a:avLst/>
              <a:gdLst>
                <a:gd name="T0" fmla="*/ 193 w 283"/>
                <a:gd name="T1" fmla="*/ 108 h 291"/>
                <a:gd name="T2" fmla="*/ 149 w 283"/>
                <a:gd name="T3" fmla="*/ 69 h 291"/>
                <a:gd name="T4" fmla="*/ 90 w 283"/>
                <a:gd name="T5" fmla="*/ 150 h 291"/>
                <a:gd name="T6" fmla="*/ 144 w 283"/>
                <a:gd name="T7" fmla="*/ 222 h 291"/>
                <a:gd name="T8" fmla="*/ 195 w 283"/>
                <a:gd name="T9" fmla="*/ 175 h 291"/>
                <a:gd name="T10" fmla="*/ 283 w 283"/>
                <a:gd name="T11" fmla="*/ 175 h 291"/>
                <a:gd name="T12" fmla="*/ 144 w 283"/>
                <a:gd name="T13" fmla="*/ 291 h 291"/>
                <a:gd name="T14" fmla="*/ 0 w 283"/>
                <a:gd name="T15" fmla="*/ 150 h 291"/>
                <a:gd name="T16" fmla="*/ 144 w 283"/>
                <a:gd name="T17" fmla="*/ 0 h 291"/>
                <a:gd name="T18" fmla="*/ 280 w 283"/>
                <a:gd name="T19" fmla="*/ 108 h 291"/>
                <a:gd name="T20" fmla="*/ 193 w 283"/>
                <a:gd name="T21" fmla="*/ 10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1">
                  <a:moveTo>
                    <a:pt x="193" y="108"/>
                  </a:moveTo>
                  <a:cubicBezTo>
                    <a:pt x="192" y="85"/>
                    <a:pt x="171" y="69"/>
                    <a:pt x="149" y="69"/>
                  </a:cubicBezTo>
                  <a:cubicBezTo>
                    <a:pt x="98" y="69"/>
                    <a:pt x="90" y="112"/>
                    <a:pt x="90" y="150"/>
                  </a:cubicBezTo>
                  <a:cubicBezTo>
                    <a:pt x="90" y="185"/>
                    <a:pt x="105" y="222"/>
                    <a:pt x="144" y="222"/>
                  </a:cubicBezTo>
                  <a:cubicBezTo>
                    <a:pt x="175" y="222"/>
                    <a:pt x="191" y="204"/>
                    <a:pt x="195" y="175"/>
                  </a:cubicBezTo>
                  <a:cubicBezTo>
                    <a:pt x="283" y="175"/>
                    <a:pt x="283" y="175"/>
                    <a:pt x="283" y="175"/>
                  </a:cubicBezTo>
                  <a:cubicBezTo>
                    <a:pt x="275" y="249"/>
                    <a:pt x="218" y="291"/>
                    <a:pt x="144" y="291"/>
                  </a:cubicBezTo>
                  <a:cubicBezTo>
                    <a:pt x="61" y="291"/>
                    <a:pt x="0" y="234"/>
                    <a:pt x="0" y="150"/>
                  </a:cubicBezTo>
                  <a:cubicBezTo>
                    <a:pt x="0" y="62"/>
                    <a:pt x="56" y="0"/>
                    <a:pt x="144" y="0"/>
                  </a:cubicBezTo>
                  <a:cubicBezTo>
                    <a:pt x="213" y="0"/>
                    <a:pt x="274" y="36"/>
                    <a:pt x="280" y="108"/>
                  </a:cubicBezTo>
                  <a:lnTo>
                    <a:pt x="19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81B4380-3B13-4343-ADDB-F7C132374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5338" y="6127750"/>
              <a:ext cx="88900" cy="96838"/>
            </a:xfrm>
            <a:custGeom>
              <a:avLst/>
              <a:gdLst>
                <a:gd name="T0" fmla="*/ 86 w 267"/>
                <a:gd name="T1" fmla="*/ 192 h 291"/>
                <a:gd name="T2" fmla="*/ 101 w 267"/>
                <a:gd name="T3" fmla="*/ 223 h 291"/>
                <a:gd name="T4" fmla="*/ 135 w 267"/>
                <a:gd name="T5" fmla="*/ 233 h 291"/>
                <a:gd name="T6" fmla="*/ 177 w 267"/>
                <a:gd name="T7" fmla="*/ 203 h 291"/>
                <a:gd name="T8" fmla="*/ 133 w 267"/>
                <a:gd name="T9" fmla="*/ 174 h 291"/>
                <a:gd name="T10" fmla="*/ 5 w 267"/>
                <a:gd name="T11" fmla="*/ 84 h 291"/>
                <a:gd name="T12" fmla="*/ 131 w 267"/>
                <a:gd name="T13" fmla="*/ 0 h 291"/>
                <a:gd name="T14" fmla="*/ 258 w 267"/>
                <a:gd name="T15" fmla="*/ 89 h 291"/>
                <a:gd name="T16" fmla="*/ 174 w 267"/>
                <a:gd name="T17" fmla="*/ 89 h 291"/>
                <a:gd name="T18" fmla="*/ 163 w 267"/>
                <a:gd name="T19" fmla="*/ 65 h 291"/>
                <a:gd name="T20" fmla="*/ 134 w 267"/>
                <a:gd name="T21" fmla="*/ 58 h 291"/>
                <a:gd name="T22" fmla="*/ 95 w 267"/>
                <a:gd name="T23" fmla="*/ 79 h 291"/>
                <a:gd name="T24" fmla="*/ 197 w 267"/>
                <a:gd name="T25" fmla="*/ 118 h 291"/>
                <a:gd name="T26" fmla="*/ 267 w 267"/>
                <a:gd name="T27" fmla="*/ 193 h 291"/>
                <a:gd name="T28" fmla="*/ 135 w 267"/>
                <a:gd name="T29" fmla="*/ 291 h 291"/>
                <a:gd name="T30" fmla="*/ 0 w 267"/>
                <a:gd name="T31" fmla="*/ 192 h 291"/>
                <a:gd name="T32" fmla="*/ 86 w 267"/>
                <a:gd name="T33" fmla="*/ 19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291">
                  <a:moveTo>
                    <a:pt x="86" y="192"/>
                  </a:moveTo>
                  <a:cubicBezTo>
                    <a:pt x="86" y="206"/>
                    <a:pt x="92" y="216"/>
                    <a:pt x="101" y="223"/>
                  </a:cubicBezTo>
                  <a:cubicBezTo>
                    <a:pt x="110" y="230"/>
                    <a:pt x="122" y="233"/>
                    <a:pt x="135" y="233"/>
                  </a:cubicBezTo>
                  <a:cubicBezTo>
                    <a:pt x="152" y="233"/>
                    <a:pt x="177" y="225"/>
                    <a:pt x="177" y="203"/>
                  </a:cubicBezTo>
                  <a:cubicBezTo>
                    <a:pt x="177" y="182"/>
                    <a:pt x="149" y="178"/>
                    <a:pt x="133" y="174"/>
                  </a:cubicBezTo>
                  <a:cubicBezTo>
                    <a:pt x="76" y="160"/>
                    <a:pt x="5" y="158"/>
                    <a:pt x="5" y="84"/>
                  </a:cubicBezTo>
                  <a:cubicBezTo>
                    <a:pt x="5" y="18"/>
                    <a:pt x="77" y="0"/>
                    <a:pt x="131" y="0"/>
                  </a:cubicBezTo>
                  <a:cubicBezTo>
                    <a:pt x="191" y="0"/>
                    <a:pt x="255" y="17"/>
                    <a:pt x="258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77"/>
                    <a:pt x="170" y="70"/>
                    <a:pt x="163" y="65"/>
                  </a:cubicBezTo>
                  <a:cubicBezTo>
                    <a:pt x="155" y="60"/>
                    <a:pt x="145" y="58"/>
                    <a:pt x="134" y="58"/>
                  </a:cubicBezTo>
                  <a:cubicBezTo>
                    <a:pt x="119" y="58"/>
                    <a:pt x="95" y="60"/>
                    <a:pt x="95" y="79"/>
                  </a:cubicBezTo>
                  <a:cubicBezTo>
                    <a:pt x="95" y="105"/>
                    <a:pt x="156" y="109"/>
                    <a:pt x="197" y="118"/>
                  </a:cubicBezTo>
                  <a:cubicBezTo>
                    <a:pt x="253" y="130"/>
                    <a:pt x="267" y="170"/>
                    <a:pt x="267" y="193"/>
                  </a:cubicBezTo>
                  <a:cubicBezTo>
                    <a:pt x="267" y="267"/>
                    <a:pt x="197" y="291"/>
                    <a:pt x="135" y="291"/>
                  </a:cubicBezTo>
                  <a:cubicBezTo>
                    <a:pt x="70" y="291"/>
                    <a:pt x="3" y="269"/>
                    <a:pt x="0" y="192"/>
                  </a:cubicBezTo>
                  <a:lnTo>
                    <a:pt x="8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FA1597-C884-4144-A869-26A7BE51B90D}"/>
              </a:ext>
            </a:extLst>
          </p:cNvPr>
          <p:cNvCxnSpPr/>
          <p:nvPr userDrawn="1"/>
        </p:nvCxnSpPr>
        <p:spPr>
          <a:xfrm>
            <a:off x="627418" y="2915320"/>
            <a:ext cx="8676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421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tab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6870260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tab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535691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6B5F-482A-430B-BCC9-C7962FEFBEE4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152778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80CD-E4A2-42C8-A67D-AA93CDC0907C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496927"/>
            <a:ext cx="4170492" cy="6079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7" y="2026423"/>
            <a:ext cx="3998370" cy="35245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9DEE-3B25-4EA2-BD54-EA289BA8FDB7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5C3772-1FA1-4DA3-946A-0E77E98037D3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376170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B7C64-CECB-4B16-B2E2-058F36DA7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CE0E4A-5BE7-4570-98A8-AC92D8113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3025" y="0"/>
            <a:ext cx="70389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x Column (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EE57-5FD4-4369-9DA0-8BF006D86AC8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8655203" cy="2857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461B4C-11A7-458C-B0F7-7CDDB4CC63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74667" y="2026423"/>
            <a:ext cx="4168701" cy="4329923"/>
          </a:xfrm>
        </p:spPr>
        <p:txBody>
          <a:bodyPr/>
          <a:lstStyle>
            <a:lvl1pPr marL="0" indent="0">
              <a:buNone/>
              <a:defRPr/>
            </a:lvl1pPr>
            <a:lvl2pPr marL="268288" indent="-268288"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BBD4-1FD6-4D40-A007-E8C568490308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9DA44-D688-47C0-8C12-83C4FAD774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9824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E49CC9-9D35-45AC-9642-A864ACFFB4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51483" y="3851238"/>
            <a:ext cx="2691885" cy="2505108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spcBef>
                <a:spcPts val="600"/>
              </a:spcBef>
              <a:buNone/>
              <a:defRPr sz="2000"/>
            </a:lvl2pPr>
            <a:lvl3pPr marL="534988" indent="-266700">
              <a:defRPr/>
            </a:lvl3pPr>
            <a:lvl4pPr marL="803275" indent="-268288">
              <a:defRPr/>
            </a:lvl4pPr>
            <a:lvl5pPr marL="1081088" indent="-27781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63773F-ACC4-4BA9-94A1-B8F176F3064F}"/>
              </a:ext>
            </a:extLst>
          </p:cNvPr>
          <p:cNvSpPr/>
          <p:nvPr userDrawn="1"/>
        </p:nvSpPr>
        <p:spPr>
          <a:xfrm>
            <a:off x="2888165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3F15C-CEE4-417A-9997-A3B5A745772C}"/>
              </a:ext>
            </a:extLst>
          </p:cNvPr>
          <p:cNvSpPr/>
          <p:nvPr userDrawn="1"/>
        </p:nvSpPr>
        <p:spPr>
          <a:xfrm>
            <a:off x="5869824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52888C-7BDD-4D95-B07C-BB1769A81A61}"/>
              </a:ext>
            </a:extLst>
          </p:cNvPr>
          <p:cNvSpPr/>
          <p:nvPr userDrawn="1"/>
        </p:nvSpPr>
        <p:spPr>
          <a:xfrm>
            <a:off x="8851483" y="1841255"/>
            <a:ext cx="1665738" cy="1665738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4" y="2089914"/>
            <a:ext cx="8665659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B93-168A-4C56-BCBE-137E342B5280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108959" y="3001384"/>
            <a:ext cx="8294145" cy="29590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708F7-81A9-4A29-A413-3866CADAC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8959" y="2241045"/>
            <a:ext cx="8294145" cy="74630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2000"/>
            </a:lvl2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14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E7667-39CD-4223-97B3-4BBF9BD6C15A}"/>
              </a:ext>
            </a:extLst>
          </p:cNvPr>
          <p:cNvSpPr/>
          <p:nvPr userDrawn="1"/>
        </p:nvSpPr>
        <p:spPr>
          <a:xfrm>
            <a:off x="2888165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1F262-DE83-4266-93EA-9037E74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0503-069D-4556-9BC1-7A9EA470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2026424"/>
            <a:ext cx="2072751" cy="31157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37A6-B832-4378-AB07-D4B7C22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9822-1E6D-4C55-A4F5-57ACF3D3B00F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E005-A4C5-4A0F-AA60-99693CB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7DC8-60C8-4713-B886-CB52F299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6A6A8C-A6B7-4DD8-8568-F0E22B7811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8164" y="6289124"/>
            <a:ext cx="8655203" cy="20849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288" indent="-268288">
              <a:defRPr sz="1500"/>
            </a:lvl2pPr>
            <a:lvl3pPr marL="534988" indent="-266700">
              <a:defRPr sz="1500"/>
            </a:lvl3pPr>
            <a:lvl4pPr marL="803275" indent="-268288">
              <a:defRPr sz="1500"/>
            </a:lvl4pPr>
            <a:lvl5pPr marL="1081088" indent="-277813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6916518-2AE6-422D-ACE2-EA74EC84D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98801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A38A1D-4BDA-4E0B-AF22-C05508C0D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8802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AD539-B9C8-49A2-B2C4-004915783AFB}"/>
              </a:ext>
            </a:extLst>
          </p:cNvPr>
          <p:cNvSpPr/>
          <p:nvPr userDrawn="1"/>
        </p:nvSpPr>
        <p:spPr>
          <a:xfrm>
            <a:off x="7395731" y="2089914"/>
            <a:ext cx="4147636" cy="41064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CF6FC771-190B-4510-8EFE-FD3A374474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606367" y="3619500"/>
            <a:ext cx="3822700" cy="23409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887148-D134-4A2B-9BD4-37DC8CFBA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06368" y="2242816"/>
            <a:ext cx="2578098" cy="116121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AD61E-1EEE-4CC5-B63F-3E2B5609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496927"/>
            <a:ext cx="10100448" cy="6079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2411E-BFFF-465E-A0D7-F6DC2FD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8165" y="2026423"/>
            <a:ext cx="8655204" cy="4329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FA66-3589-46BE-8596-AEA53A7EE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8165" y="6356351"/>
            <a:ext cx="641567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4A15B1AD-C6F8-4AEB-B336-41821C4CAF81}" type="datetime1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5F72-2F18-4138-9C4E-1D1EEC67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8165" y="6356351"/>
            <a:ext cx="8655203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1D97-18D8-45C1-821D-D77143B1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8623" y="559594"/>
            <a:ext cx="804746" cy="5452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>
                <a:solidFill>
                  <a:schemeClr val="tx1"/>
                </a:solidFill>
              </a:defRPr>
            </a:lvl1pPr>
          </a:lstStyle>
          <a:p>
            <a:fld id="{C0C3EC5B-4348-466D-90FB-B48FCA4BBB3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B8668-E9B8-41CF-8193-16F5D1D09C26}"/>
              </a:ext>
            </a:extLst>
          </p:cNvPr>
          <p:cNvCxnSpPr>
            <a:cxnSpLocks/>
          </p:cNvCxnSpPr>
          <p:nvPr userDrawn="1"/>
        </p:nvCxnSpPr>
        <p:spPr>
          <a:xfrm>
            <a:off x="638175" y="1148578"/>
            <a:ext cx="1090519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819EF-69C6-45EE-8341-A390CE54D9E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" y="5699638"/>
            <a:ext cx="96744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s.org.uk/standards/code-of-conduct" TargetMode="External"/><Relationship Id="rId2" Type="http://schemas.openxmlformats.org/officeDocument/2006/relationships/hyperlink" Target="http://www.kanta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ara@jicmail.org.u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58EE-E3DA-4A1C-8F1B-E44044F6B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JICMAIL Panel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FEC0B-B72B-4E1C-81E5-B5D9048DA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How JICMAIL data is collected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6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JICMAIL Board and data 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417CC-6C78-4BD9-905F-FEAD471F6E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utoShape 2" descr="Image result for dma logo">
            <a:extLst>
              <a:ext uri="{FF2B5EF4-FFF2-40B4-BE49-F238E27FC236}">
                <a16:creationId xmlns:a16="http://schemas.microsoft.com/office/drawing/2014/main" id="{B71E8D40-87CB-48FB-B4C6-C9EF4031F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2392" y="30434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0A3913-F4BC-4914-ACCE-AE7B8A85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7" y="1687819"/>
            <a:ext cx="1700540" cy="1308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6C0B5-43EE-4539-BA15-7477B43C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33" y="2018059"/>
            <a:ext cx="1481541" cy="570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8B223-1711-4690-89BD-4853368C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421" y="1691305"/>
            <a:ext cx="1223962" cy="12239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265B50-89BB-4F32-9CC2-46A4E1EF2065}"/>
              </a:ext>
            </a:extLst>
          </p:cNvPr>
          <p:cNvCxnSpPr>
            <a:cxnSpLocks/>
          </p:cNvCxnSpPr>
          <p:nvPr/>
        </p:nvCxnSpPr>
        <p:spPr>
          <a:xfrm>
            <a:off x="5735036" y="3123294"/>
            <a:ext cx="0" cy="714055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0AB6E2-1808-4203-BBA3-8A2365470CD0}"/>
              </a:ext>
            </a:extLst>
          </p:cNvPr>
          <p:cNvSpPr txBox="1"/>
          <p:nvPr/>
        </p:nvSpPr>
        <p:spPr>
          <a:xfrm>
            <a:off x="2382243" y="2978877"/>
            <a:ext cx="155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SELL 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5BA18-1BAA-4128-9BA2-B0EE85CCBABC}"/>
              </a:ext>
            </a:extLst>
          </p:cNvPr>
          <p:cNvSpPr txBox="1"/>
          <p:nvPr/>
        </p:nvSpPr>
        <p:spPr>
          <a:xfrm>
            <a:off x="8671673" y="2978877"/>
            <a:ext cx="155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8CAA46-04BB-4FAC-AD17-46810024F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210" y="1674830"/>
            <a:ext cx="2101005" cy="140605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3088B4E-8681-4386-86A3-8BADEF191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5" y="1775682"/>
            <a:ext cx="1347897" cy="13476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5D2171-5830-404D-AD54-1B1A884BA858}"/>
              </a:ext>
            </a:extLst>
          </p:cNvPr>
          <p:cNvSpPr/>
          <p:nvPr/>
        </p:nvSpPr>
        <p:spPr>
          <a:xfrm>
            <a:off x="767023" y="4114309"/>
            <a:ext cx="10905192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JICMAIL is an independent, not-for-profit data and research organisation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Owned jointly by the both buy-side and sell-side industry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Providing insight into consumer actions with mail in the home</a:t>
            </a:r>
          </a:p>
        </p:txBody>
      </p:sp>
    </p:spTree>
    <p:extLst>
      <p:ext uri="{BB962C8B-B14F-4D97-AF65-F5344CB8AC3E}">
        <p14:creationId xmlns:p14="http://schemas.microsoft.com/office/powerpoint/2010/main" val="39580701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responsible for running the JICMAIL panel?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54BD-B753-4636-A3F3-81A0AE41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Kantar, the global data and insights company, operate the JICMAIL panel. </a:t>
            </a:r>
          </a:p>
          <a:p>
            <a:endParaRPr lang="en-GB" dirty="0"/>
          </a:p>
          <a:p>
            <a:r>
              <a:rPr lang="en-GB" dirty="0"/>
              <a:t>They have over 30,000 employees around the world and conduct brand and marketing communications research for 92 of the world's largest 100 advertisers </a:t>
            </a:r>
            <a:r>
              <a:rPr lang="en-GB" u="sng" dirty="0">
                <a:hlinkClick r:id="rId2"/>
              </a:rPr>
              <a:t>www.kantar.com</a:t>
            </a:r>
            <a:endParaRPr lang="en-GB" u="sng" dirty="0"/>
          </a:p>
          <a:p>
            <a:endParaRPr lang="en-GB" dirty="0"/>
          </a:p>
          <a:p>
            <a:r>
              <a:rPr lang="en-GB" dirty="0"/>
              <a:t>Kantar are part of the Media Research Society and have to abide by their professional code of conduct </a:t>
            </a:r>
            <a:r>
              <a:rPr lang="en-GB" u="sng" dirty="0">
                <a:hlinkClick r:id="rId3"/>
              </a:rPr>
              <a:t>https://www.mrs.org.uk/standards/code-of-conduct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332ED-C642-4EED-A75F-29A0BC00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8A045-A2B8-4183-BA68-30FFCEF3D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92" y="5365985"/>
            <a:ext cx="3870186" cy="9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BF99A-8F11-468C-BDED-837C061F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demographics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1C6A6-6DE0-47C2-8CC1-755F4C8C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panel consists of approx. 1,000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 nationally representative across household size, region and social grade according to profiles established by the National Readership Survey - a gold standard in media measurement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86F12-5D77-4DB2-9290-414DE5B5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4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5434DD-B4CA-4075-8768-128953E77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8D588-67BD-455B-B356-F5866730F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37571" y="3501610"/>
            <a:ext cx="5485845" cy="3356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C2740C-0EC2-466A-81CE-4C3B7EA345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37571" y="88777"/>
            <a:ext cx="5417530" cy="36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How are the panel recruited? Do they perform research for any other media?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54BD-B753-4636-A3F3-81A0AE41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Kantar have access to hundreds of thousands of research panellists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Kantar specifically recruit to be nationally representative across household size, region and social grade according to profiles established by the National Readership Survey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Anyone can ask to join the panel - Kantar decide whether or not they can actually take part based on whether or not we actually need someone from that demographic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may well take part in other media research - Kantar don’t exclude anyone on that basis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332ED-C642-4EED-A75F-29A0BC00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BF99A-8F11-468C-BDED-837C061F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are the panellists remunerated?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1C6A6-6DE0-47C2-8CC1-755F4C8C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panel receive points that they trade in for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are also entered in to monthly prize draws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do not receive an incentive for recording mail activity (to avoid biasing the data)</a:t>
            </a:r>
          </a:p>
          <a:p>
            <a:r>
              <a:rPr lang="en-GB" dirty="0"/>
              <a:t>.</a:t>
            </a:r>
          </a:p>
        </p:txBody>
      </p:sp>
      <p:pic>
        <p:nvPicPr>
          <p:cNvPr id="8" name="Picture Placeholder 7" descr="A picture containing man, person, eating, wall&#10;&#10;Description automatically generated">
            <a:extLst>
              <a:ext uri="{FF2B5EF4-FFF2-40B4-BE49-F238E27FC236}">
                <a16:creationId xmlns:a16="http://schemas.microsoft.com/office/drawing/2014/main" id="{4730CE4F-FCA3-4F02-953F-71E1C1D18F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 b="2241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86F12-5D77-4DB2-9290-414DE5B5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panellists record actions because they are on a research panel? Can we trust the data is accurate?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54BD-B753-4636-A3F3-81A0AE41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JICMAIL methodology was piloted for two years </a:t>
            </a:r>
          </a:p>
          <a:p>
            <a:endParaRPr lang="en-GB" dirty="0"/>
          </a:p>
          <a:p>
            <a:r>
              <a:rPr lang="en-GB" dirty="0"/>
              <a:t>Kantar regularly communicate with panel to ensure they understand their responsibilities</a:t>
            </a:r>
          </a:p>
          <a:p>
            <a:endParaRPr lang="en-GB" dirty="0"/>
          </a:p>
          <a:p>
            <a:r>
              <a:rPr lang="en-GB" dirty="0"/>
              <a:t>A series of checks and balances are in place to check panel consistency</a:t>
            </a:r>
          </a:p>
          <a:p>
            <a:endParaRPr lang="en-GB" dirty="0"/>
          </a:p>
          <a:p>
            <a:r>
              <a:rPr lang="en-GB" dirty="0"/>
              <a:t>JICMAIL operate a Technical Committee, chaired by a research expert, who monitor the data for accuracy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332ED-C642-4EED-A75F-29A0BC00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F842-1802-4B6D-A848-469D7B86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332ED-C642-4EED-A75F-29A0BC00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EC5B-4348-466D-90FB-B48FCA4BBB3D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7A6017-AE4A-4E7D-B593-20E15EE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165" y="2026423"/>
            <a:ext cx="8655204" cy="4329923"/>
          </a:xfrm>
        </p:spPr>
        <p:txBody>
          <a:bodyPr/>
          <a:lstStyle/>
          <a:p>
            <a:r>
              <a:rPr lang="en-GB" dirty="0"/>
              <a:t>We welcome questions with regards to the data or the panel. Just get in touch with us at </a:t>
            </a:r>
            <a:r>
              <a:rPr lang="en-GB" dirty="0">
                <a:hlinkClick r:id="rId2"/>
              </a:rPr>
              <a:t>tara@jicmail.org.uk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87CF27-8DAA-428B-B673-9C8B8ECE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89094C15-DAFE-48AD-AF8E-1C381C4FFF50}"/>
              </a:ext>
            </a:extLst>
          </p:cNvPr>
          <p:cNvSpPr txBox="1">
            <a:spLocks/>
          </p:cNvSpPr>
          <p:nvPr/>
        </p:nvSpPr>
        <p:spPr>
          <a:xfrm>
            <a:off x="1099970" y="3121973"/>
            <a:ext cx="2910055" cy="3817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jicmail.org.uk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84AA272-678F-4B28-93C1-487B131E5E00}"/>
              </a:ext>
            </a:extLst>
          </p:cNvPr>
          <p:cNvSpPr txBox="1">
            <a:spLocks/>
          </p:cNvSpPr>
          <p:nvPr/>
        </p:nvSpPr>
        <p:spPr>
          <a:xfrm>
            <a:off x="1099970" y="3619747"/>
            <a:ext cx="2910055" cy="3817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tara@jicmail.org.uk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ABE1F8-F382-48B5-8E06-BC8376B1E599}"/>
              </a:ext>
            </a:extLst>
          </p:cNvPr>
          <p:cNvSpPr txBox="1">
            <a:spLocks/>
          </p:cNvSpPr>
          <p:nvPr/>
        </p:nvSpPr>
        <p:spPr>
          <a:xfrm>
            <a:off x="5648158" y="3121973"/>
            <a:ext cx="3302541" cy="381735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linkedin.com/company/</a:t>
            </a:r>
            <a:r>
              <a:rPr lang="en-GB" sz="2000" dirty="0" err="1"/>
              <a:t>jicmail</a:t>
            </a:r>
            <a:endParaRPr lang="en-GB" sz="2000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0090E59-BC51-457F-9D1C-72CFD85512CD}"/>
              </a:ext>
            </a:extLst>
          </p:cNvPr>
          <p:cNvSpPr txBox="1">
            <a:spLocks/>
          </p:cNvSpPr>
          <p:nvPr/>
        </p:nvSpPr>
        <p:spPr>
          <a:xfrm>
            <a:off x="5648158" y="3619747"/>
            <a:ext cx="2910055" cy="38173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@</a:t>
            </a:r>
            <a:r>
              <a:rPr lang="en-GB" sz="2000" dirty="0" err="1"/>
              <a:t>jicmailuk</a:t>
            </a:r>
            <a:endParaRPr lang="en-GB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AE4AE2-F65A-496A-8328-6C635C83BCE5}"/>
              </a:ext>
            </a:extLst>
          </p:cNvPr>
          <p:cNvGrpSpPr/>
          <p:nvPr/>
        </p:nvGrpSpPr>
        <p:grpSpPr>
          <a:xfrm>
            <a:off x="5145882" y="3154754"/>
            <a:ext cx="348954" cy="348954"/>
            <a:chOff x="5145882" y="3154754"/>
            <a:chExt cx="348954" cy="3489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50ECBF-2B44-4243-9DF5-724DE0B7B1EF}"/>
                </a:ext>
              </a:extLst>
            </p:cNvPr>
            <p:cNvSpPr/>
            <p:nvPr/>
          </p:nvSpPr>
          <p:spPr>
            <a:xfrm>
              <a:off x="5145882" y="3154754"/>
              <a:ext cx="348954" cy="348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7B4F2D-229C-4A42-9BB7-1F01238A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332" y="3220076"/>
              <a:ext cx="324000" cy="21327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1FBF68-BE18-4501-B69E-9B8CC98BB441}"/>
              </a:ext>
            </a:extLst>
          </p:cNvPr>
          <p:cNvGrpSpPr/>
          <p:nvPr/>
        </p:nvGrpSpPr>
        <p:grpSpPr>
          <a:xfrm>
            <a:off x="633414" y="3155156"/>
            <a:ext cx="348954" cy="348954"/>
            <a:chOff x="633414" y="3155156"/>
            <a:chExt cx="348954" cy="34895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908FD0-019E-41F6-9F35-6D8D0E4CAFF5}"/>
                </a:ext>
              </a:extLst>
            </p:cNvPr>
            <p:cNvSpPr/>
            <p:nvPr/>
          </p:nvSpPr>
          <p:spPr>
            <a:xfrm>
              <a:off x="633414" y="3155156"/>
              <a:ext cx="348954" cy="348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487F92-4061-49A3-8057-22C52074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11" y="3217069"/>
              <a:ext cx="182901" cy="2286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3CD74-8582-4D41-9834-7412A092C644}"/>
              </a:ext>
            </a:extLst>
          </p:cNvPr>
          <p:cNvGrpSpPr/>
          <p:nvPr/>
        </p:nvGrpSpPr>
        <p:grpSpPr>
          <a:xfrm>
            <a:off x="625366" y="3664744"/>
            <a:ext cx="360509" cy="348954"/>
            <a:chOff x="625366" y="3664744"/>
            <a:chExt cx="360509" cy="3489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16FC3C-2AF1-4C90-A609-871B08C7D582}"/>
                </a:ext>
              </a:extLst>
            </p:cNvPr>
            <p:cNvSpPr/>
            <p:nvPr/>
          </p:nvSpPr>
          <p:spPr>
            <a:xfrm>
              <a:off x="633414" y="3664744"/>
              <a:ext cx="348954" cy="348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9EA6C2-967D-48F4-BC26-831085F7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366" y="3733394"/>
              <a:ext cx="360509" cy="198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070399-F911-428F-9FFE-43327647A684}"/>
              </a:ext>
            </a:extLst>
          </p:cNvPr>
          <p:cNvGrpSpPr/>
          <p:nvPr/>
        </p:nvGrpSpPr>
        <p:grpSpPr>
          <a:xfrm>
            <a:off x="5145882" y="3664342"/>
            <a:ext cx="348954" cy="348954"/>
            <a:chOff x="5145882" y="3664342"/>
            <a:chExt cx="348954" cy="34895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8FF51D-2FFE-45CE-895F-9A0AC2899A29}"/>
                </a:ext>
              </a:extLst>
            </p:cNvPr>
            <p:cNvSpPr/>
            <p:nvPr/>
          </p:nvSpPr>
          <p:spPr>
            <a:xfrm>
              <a:off x="5145882" y="3664342"/>
              <a:ext cx="348954" cy="348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6B534A-5E39-4ED9-A179-15484AFD0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412" y="3713721"/>
              <a:ext cx="303615" cy="23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4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57">
      <a:dk1>
        <a:sysClr val="windowText" lastClr="000000"/>
      </a:dk1>
      <a:lt1>
        <a:sysClr val="window" lastClr="FFFFFF"/>
      </a:lt1>
      <a:dk2>
        <a:srgbClr val="FD7E14"/>
      </a:dk2>
      <a:lt2>
        <a:srgbClr val="798080"/>
      </a:lt2>
      <a:accent1>
        <a:srgbClr val="00BFD5"/>
      </a:accent1>
      <a:accent2>
        <a:srgbClr val="4A287B"/>
      </a:accent2>
      <a:accent3>
        <a:srgbClr val="33BF00"/>
      </a:accent3>
      <a:accent4>
        <a:srgbClr val="2A3080"/>
      </a:accent4>
      <a:accent5>
        <a:srgbClr val="FF0048"/>
      </a:accent5>
      <a:accent6>
        <a:srgbClr val="FFCD00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CMail Presentation Template 290719.potx  -  AutoRecovered" id="{CF7C327C-8297-4CC8-B080-A42269422132}" vid="{5AA178FC-CB50-430C-AE70-2AD612EF72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432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JICMAIL Panel</vt:lpstr>
      <vt:lpstr>JICMAIL Board and data governance</vt:lpstr>
      <vt:lpstr>Who is responsible for running the JICMAIL panel?</vt:lpstr>
      <vt:lpstr>Panel demographics</vt:lpstr>
      <vt:lpstr>How are the panel recruited? Do they perform research for any other media?</vt:lpstr>
      <vt:lpstr>How are the panellists remunerated?</vt:lpstr>
      <vt:lpstr>Do panellists record actions because they are on a research panel? Can we trust the data is accurate?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Pickles</dc:creator>
  <cp:lastModifiedBy>Tara Pickles</cp:lastModifiedBy>
  <cp:revision>13</cp:revision>
  <dcterms:created xsi:type="dcterms:W3CDTF">2020-01-21T15:59:31Z</dcterms:created>
  <dcterms:modified xsi:type="dcterms:W3CDTF">2020-05-15T19:11:23Z</dcterms:modified>
</cp:coreProperties>
</file>