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"/>
  </p:sldMasterIdLst>
  <p:sldIdLst>
    <p:sldId id="2145708032" r:id="rId4"/>
    <p:sldId id="2145708049" r:id="rId5"/>
    <p:sldId id="311" r:id="rId6"/>
    <p:sldId id="312" r:id="rId7"/>
    <p:sldId id="313" r:id="rId8"/>
    <p:sldId id="314" r:id="rId9"/>
    <p:sldId id="2145708033" r:id="rId10"/>
    <p:sldId id="2145708034" r:id="rId11"/>
    <p:sldId id="2145708035" r:id="rId12"/>
    <p:sldId id="2145708036" r:id="rId13"/>
    <p:sldId id="2145708037" r:id="rId14"/>
    <p:sldId id="2145708038" r:id="rId15"/>
    <p:sldId id="2145708039" r:id="rId16"/>
    <p:sldId id="267" r:id="rId17"/>
    <p:sldId id="269" r:id="rId18"/>
    <p:sldId id="271" r:id="rId19"/>
    <p:sldId id="273" r:id="rId20"/>
    <p:sldId id="274" r:id="rId21"/>
    <p:sldId id="275" r:id="rId22"/>
    <p:sldId id="277" r:id="rId23"/>
    <p:sldId id="279" r:id="rId24"/>
    <p:sldId id="2145708040" r:id="rId25"/>
    <p:sldId id="2145708041" r:id="rId26"/>
    <p:sldId id="2145708042" r:id="rId27"/>
    <p:sldId id="286" r:id="rId28"/>
    <p:sldId id="2145708043" r:id="rId29"/>
    <p:sldId id="2145708044" r:id="rId30"/>
    <p:sldId id="289" r:id="rId31"/>
    <p:sldId id="290" r:id="rId32"/>
    <p:sldId id="2145708045" r:id="rId33"/>
    <p:sldId id="2145708046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2145708047" r:id="rId42"/>
    <p:sldId id="2145708048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15" r:id="rId51"/>
    <p:sldId id="316" r:id="rId52"/>
    <p:sldId id="317" r:id="rId53"/>
    <p:sldId id="309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FD5"/>
    <a:srgbClr val="32B0CE"/>
    <a:srgbClr val="33CCCC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C013DA-5AE5-46CB-9B82-82441FEBFD38}" v="5" dt="2022-10-18T12:44:05.0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microsoft.com/office/2016/11/relationships/changesInfo" Target="changesInfos/changesInfo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ra Pickles" userId="c02cc68c-0b69-4c44-8352-ae35fb03f55d" providerId="ADAL" clId="{CCC013DA-5AE5-46CB-9B82-82441FEBFD38}"/>
    <pc:docChg chg="undo custSel addSld delSld modSld">
      <pc:chgData name="Tara Pickles" userId="c02cc68c-0b69-4c44-8352-ae35fb03f55d" providerId="ADAL" clId="{CCC013DA-5AE5-46CB-9B82-82441FEBFD38}" dt="2022-10-18T12:44:10.083" v="1161" actId="6549"/>
      <pc:docMkLst>
        <pc:docMk/>
      </pc:docMkLst>
      <pc:sldChg chg="addSp modSp add del mod">
        <pc:chgData name="Tara Pickles" userId="c02cc68c-0b69-4c44-8352-ae35fb03f55d" providerId="ADAL" clId="{CCC013DA-5AE5-46CB-9B82-82441FEBFD38}" dt="2022-10-18T12:44:10.083" v="1161" actId="6549"/>
        <pc:sldMkLst>
          <pc:docMk/>
          <pc:sldMk cId="659432443" sldId="2145708049"/>
        </pc:sldMkLst>
        <pc:spChg chg="add mod">
          <ac:chgData name="Tara Pickles" userId="c02cc68c-0b69-4c44-8352-ae35fb03f55d" providerId="ADAL" clId="{CCC013DA-5AE5-46CB-9B82-82441FEBFD38}" dt="2022-10-18T12:36:36.845" v="794" actId="207"/>
          <ac:spMkLst>
            <pc:docMk/>
            <pc:sldMk cId="659432443" sldId="2145708049"/>
            <ac:spMk id="2" creationId="{5B8808EF-057E-3E66-04A9-A36C9CC8FDDA}"/>
          </ac:spMkLst>
        </pc:spChg>
        <pc:spChg chg="add mod">
          <ac:chgData name="Tara Pickles" userId="c02cc68c-0b69-4c44-8352-ae35fb03f55d" providerId="ADAL" clId="{CCC013DA-5AE5-46CB-9B82-82441FEBFD38}" dt="2022-10-18T12:44:10.083" v="1161" actId="6549"/>
          <ac:spMkLst>
            <pc:docMk/>
            <pc:sldMk cId="659432443" sldId="2145708049"/>
            <ac:spMk id="3" creationId="{1AADF503-3A89-1DF7-8E57-0FD13D484335}"/>
          </ac:spMkLst>
        </pc:spChg>
        <pc:picChg chg="mod">
          <ac:chgData name="Tara Pickles" userId="c02cc68c-0b69-4c44-8352-ae35fb03f55d" providerId="ADAL" clId="{CCC013DA-5AE5-46CB-9B82-82441FEBFD38}" dt="2022-10-18T12:35:47.692" v="791" actId="1076"/>
          <ac:picMkLst>
            <pc:docMk/>
            <pc:sldMk cId="659432443" sldId="2145708049"/>
            <ac:picMk id="5" creationId="{B08480F3-BF89-D0A2-7F73-C8A4B86849F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31C7C-0128-84C2-B236-066B30BD5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03767A-E018-046B-75C2-9CE2EED54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29F8D1-EEF5-8F16-2353-494606F31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B206C-652A-2144-852F-3586009AF800}" type="datetimeFigureOut">
              <a:rPr lang="en-US" smtClean="0"/>
              <a:t>10/18/2022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C88A5-88F8-E814-896B-9103322E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E8E48F-8AB2-C2DF-BBDB-587A19CF2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21273-EE21-F44C-9822-B7BD191EFB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03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755E2-3BA2-3850-6E4C-150A6D08B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0D69A0-E176-815D-0EF7-5221E43121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89F92D-7DEA-7754-3E54-24A84FDDC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B206C-652A-2144-852F-3586009AF800}" type="datetimeFigureOut">
              <a:rPr lang="en-US" smtClean="0"/>
              <a:t>10/18/2022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DE44B-E301-9C68-E316-05F76C173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4FCC2-707E-5561-E128-68BCF3298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21273-EE21-F44C-9822-B7BD191EFB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60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E25337-8AB2-F77F-F29D-08B9F1214A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96E20D-ED65-B2FD-B97A-9103C502CF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408EBD-C824-CE3F-7DDB-BD2498658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B206C-652A-2144-852F-3586009AF800}" type="datetimeFigureOut">
              <a:rPr lang="en-US" smtClean="0"/>
              <a:t>10/18/2022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5E0E73-1063-EFC2-1A90-1E63CC867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26FB82-3B3E-8113-EBC4-2C3F6F7CA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21273-EE21-F44C-9822-B7BD191EFB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55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356DB-8419-B96E-CCDA-38A5FB725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7668D-E857-C84F-31B5-3B81737A0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51A2FD-E6F1-5D7F-2A3F-28A6CD122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B206C-652A-2144-852F-3586009AF800}" type="datetimeFigureOut">
              <a:rPr lang="en-US" smtClean="0"/>
              <a:t>10/18/2022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80A80-DA62-F597-20CB-5AF89AC72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EBDA0-E6E3-CC0D-01CC-ECFF29776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21273-EE21-F44C-9822-B7BD191EFB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34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4BE1B-2A32-9186-599D-D8125A955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C15F45-F9DF-5740-5BAB-D2FB81D2EE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F1DEB-BA12-AE56-BC84-A0AAF0C0C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B206C-652A-2144-852F-3586009AF800}" type="datetimeFigureOut">
              <a:rPr lang="en-US" smtClean="0"/>
              <a:t>10/18/2022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247B23-707E-C72D-7BC2-E1DF83D97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C290A-D6B4-D0A1-9869-951E9D558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21273-EE21-F44C-9822-B7BD191EFB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16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E86F1-9CCD-4F49-A838-8C40A1B7D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38951-A48D-958E-BB02-F08AEC1CAD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DF642B-EB78-0A6E-AB65-5878B318ED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1B6310-A807-1595-9294-FF67E6FA5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B206C-652A-2144-852F-3586009AF800}" type="datetimeFigureOut">
              <a:rPr lang="en-US" smtClean="0"/>
              <a:t>10/18/2022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0DF961-26F9-F92B-C68E-7D73EBC83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FD201D-3990-F6AE-5CD4-2B35939C8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21273-EE21-F44C-9822-B7BD191EFB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77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8BC2F-7451-26AC-CACB-AD571DA46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D9F85A-A9FC-ECFB-F028-B8BDD93D7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3A2808-5076-DFFC-AC11-2B96D67EBA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BE3156-080D-07BA-86F3-8218F8D5C1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1590C8-C1DE-4830-ECD2-5EEE025F83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103A61-0870-FEDD-279D-990C4815E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B206C-652A-2144-852F-3586009AF800}" type="datetimeFigureOut">
              <a:rPr lang="en-US" smtClean="0"/>
              <a:t>10/18/2022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5A4ABE-C5D3-A673-01BD-05096AD69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006ED9-6C69-ECF0-F5FD-34413C107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21273-EE21-F44C-9822-B7BD191EFB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00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8A583-B516-5FB3-52EB-D63B9E3B2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368985-9C21-48E7-7A66-5C1722CA1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B206C-652A-2144-852F-3586009AF800}" type="datetimeFigureOut">
              <a:rPr lang="en-US" smtClean="0"/>
              <a:t>10/18/2022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1A16CC-985A-E16D-BE91-C4C138822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116846-BDCC-AACE-A85C-0F220E122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21273-EE21-F44C-9822-B7BD191EFB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58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1E0D5B-E288-AF89-5CE2-28B710BEB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B206C-652A-2144-852F-3586009AF800}" type="datetimeFigureOut">
              <a:rPr lang="en-US" smtClean="0"/>
              <a:t>10/18/2022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059907-EDA0-5594-D86D-F37F26133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276C65-654E-94A3-5020-0A1139D85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21273-EE21-F44C-9822-B7BD191EFB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57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A0C0D-B742-5373-CFB2-415C92053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E1E02-94F1-A00A-FFD5-C7B0D0F50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A76DA7-D098-DCC7-D1CC-C6626EDA22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433938-EC2B-2D1F-9884-A64E5BC96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B206C-652A-2144-852F-3586009AF800}" type="datetimeFigureOut">
              <a:rPr lang="en-US" smtClean="0"/>
              <a:t>10/18/2022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F83B43-D720-EAE7-FEDD-18CB51748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61AE6C-2AFD-A62C-22FA-540182E3E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21273-EE21-F44C-9822-B7BD191EFB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88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05978-361E-EF3E-915E-0A8ED9A20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7A262C-45EF-9DDD-4C18-B6DD9B8A91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F43614-5FCD-0346-99D8-7190AB03C1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E14461-BFAB-3D14-14B7-C8BEBF46A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B206C-652A-2144-852F-3586009AF800}" type="datetimeFigureOut">
              <a:rPr lang="en-US" smtClean="0"/>
              <a:t>10/18/2022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C39C6C-C0CD-7D90-1A37-C9ECD366F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B842F9-289E-BB6C-2B9A-EED0B9D33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21273-EE21-F44C-9822-B7BD191EFB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39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D601A6-811A-5F8B-D46C-17234A7B6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B06A8-B73B-C8D7-E498-45758FE7D9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BA564-9B26-8EBD-1EC9-C5261BD05A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B206C-652A-2144-852F-3586009AF800}" type="datetimeFigureOut">
              <a:rPr lang="en-US" smtClean="0"/>
              <a:t>10/18/2022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CCCFB-F2FC-D47A-E9D6-5025F8C6F3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13F3C-D386-6AAB-BBDA-8E29310597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21273-EE21-F44C-9822-B7BD191EFB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373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6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7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" Target="slide18.xml"/><Relationship Id="rId7" Type="http://schemas.openxmlformats.org/officeDocument/2006/relationships/slide" Target="slide1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5" Type="http://schemas.openxmlformats.org/officeDocument/2006/relationships/slide" Target="slide32.xml"/><Relationship Id="rId10" Type="http://schemas.openxmlformats.org/officeDocument/2006/relationships/slide" Target="slide17.xml"/><Relationship Id="rId4" Type="http://schemas.openxmlformats.org/officeDocument/2006/relationships/image" Target="../media/image8.png"/><Relationship Id="rId9" Type="http://schemas.openxmlformats.org/officeDocument/2006/relationships/slide" Target="slide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8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9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slide" Target="slide30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slide" Target="slide31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slide" Target="slide33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13" Type="http://schemas.openxmlformats.org/officeDocument/2006/relationships/slide" Target="slide23.xml"/><Relationship Id="rId18" Type="http://schemas.openxmlformats.org/officeDocument/2006/relationships/slide" Target="slide49.xml"/><Relationship Id="rId3" Type="http://schemas.openxmlformats.org/officeDocument/2006/relationships/slide" Target="slide35.xml"/><Relationship Id="rId7" Type="http://schemas.openxmlformats.org/officeDocument/2006/relationships/slide" Target="slide34.xml"/><Relationship Id="rId12" Type="http://schemas.openxmlformats.org/officeDocument/2006/relationships/slide" Target="slide22.xml"/><Relationship Id="rId17" Type="http://schemas.openxmlformats.org/officeDocument/2006/relationships/slide" Target="slide48.xml"/><Relationship Id="rId2" Type="http://schemas.openxmlformats.org/officeDocument/2006/relationships/image" Target="../media/image19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7.xml"/><Relationship Id="rId11" Type="http://schemas.openxmlformats.org/officeDocument/2006/relationships/slide" Target="slide50.xml"/><Relationship Id="rId5" Type="http://schemas.openxmlformats.org/officeDocument/2006/relationships/slide" Target="slide42.xml"/><Relationship Id="rId15" Type="http://schemas.openxmlformats.org/officeDocument/2006/relationships/slide" Target="slide51.xml"/><Relationship Id="rId10" Type="http://schemas.openxmlformats.org/officeDocument/2006/relationships/slide" Target="slide20.xml"/><Relationship Id="rId4" Type="http://schemas.openxmlformats.org/officeDocument/2006/relationships/slide" Target="slide43.xml"/><Relationship Id="rId9" Type="http://schemas.openxmlformats.org/officeDocument/2006/relationships/slide" Target="slide19.xml"/><Relationship Id="rId14" Type="http://schemas.openxmlformats.org/officeDocument/2006/relationships/slide" Target="slide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slide" Target="slide36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tara@jicmail.org.uk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40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slide" Target="slide41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slide" Target="slide44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46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slide" Target="slide47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8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12" Type="http://schemas.openxmlformats.org/officeDocument/2006/relationships/slide" Target="slide8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jpeg"/><Relationship Id="rId10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2.xml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2.xml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8.xml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8.xml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" Target="slide18.xml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11" Type="http://schemas.openxmlformats.org/officeDocument/2006/relationships/image" Target="../media/image59.png"/><Relationship Id="rId5" Type="http://schemas.openxmlformats.org/officeDocument/2006/relationships/image" Target="../media/image53.jpeg"/><Relationship Id="rId10" Type="http://schemas.openxmlformats.org/officeDocument/2006/relationships/image" Target="../media/image58.png"/><Relationship Id="rId4" Type="http://schemas.openxmlformats.org/officeDocument/2006/relationships/image" Target="../media/image8.png"/><Relationship Id="rId9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slide" Target="slide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slide" Target="slide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slide" Target="slide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slide" Target="slide12.xml"/><Relationship Id="rId4" Type="http://schemas.openxmlformats.org/officeDocument/2006/relationships/slide" Target="slide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5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0E54B21-8EBF-DB8B-04BB-F11EC47F5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62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D3A8E5D-9529-8CDD-B28F-B4DB02A37C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2700"/>
            <a:ext cx="12191998" cy="6870699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60DF28D0-851F-2E29-8FAB-B022DD9CED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150" y="238125"/>
            <a:ext cx="514350" cy="5143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440B9C2-8171-1223-862E-AD2D7599C38C}"/>
              </a:ext>
            </a:extLst>
          </p:cNvPr>
          <p:cNvSpPr/>
          <p:nvPr/>
        </p:nvSpPr>
        <p:spPr>
          <a:xfrm>
            <a:off x="1894114" y="2881993"/>
            <a:ext cx="1796143" cy="16900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hlinkClick r:id="rId5" action="ppaction://hlinksldjump"/>
            <a:extLst>
              <a:ext uri="{FF2B5EF4-FFF2-40B4-BE49-F238E27FC236}">
                <a16:creationId xmlns:a16="http://schemas.microsoft.com/office/drawing/2014/main" id="{E6C5E643-6465-C6C3-4D39-26D5BFE3E682}"/>
              </a:ext>
            </a:extLst>
          </p:cNvPr>
          <p:cNvSpPr/>
          <p:nvPr/>
        </p:nvSpPr>
        <p:spPr>
          <a:xfrm>
            <a:off x="2348025" y="1631043"/>
            <a:ext cx="2500269" cy="1894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88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E95F7B-D305-68D6-285B-C02C7CD2EB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1998" cy="6870699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0FF78B1C-E494-3738-DF90-B281073611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150" y="238125"/>
            <a:ext cx="514350" cy="514350"/>
          </a:xfrm>
          <a:prstGeom prst="rect">
            <a:avLst/>
          </a:prstGeom>
        </p:spPr>
      </p:pic>
      <p:sp>
        <p:nvSpPr>
          <p:cNvPr id="7" name="Rectangle 6">
            <a:hlinkClick r:id="rId5" action="ppaction://hlinksldjump"/>
            <a:extLst>
              <a:ext uri="{FF2B5EF4-FFF2-40B4-BE49-F238E27FC236}">
                <a16:creationId xmlns:a16="http://schemas.microsoft.com/office/drawing/2014/main" id="{362A7DFC-3ACD-2168-2B7C-BA4EE9239270}"/>
              </a:ext>
            </a:extLst>
          </p:cNvPr>
          <p:cNvSpPr/>
          <p:nvPr/>
        </p:nvSpPr>
        <p:spPr>
          <a:xfrm>
            <a:off x="3643973" y="1644200"/>
            <a:ext cx="2684464" cy="1894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59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E44544-2768-65BE-2C10-970595B2A8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70700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FCBC50E1-3F14-BED0-CCA1-C91CB3626D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360150" y="238125"/>
            <a:ext cx="514350" cy="514350"/>
          </a:xfrm>
          <a:prstGeom prst="rect">
            <a:avLst/>
          </a:prstGeom>
        </p:spPr>
      </p:pic>
      <p:sp>
        <p:nvSpPr>
          <p:cNvPr id="11" name="Rectangle 10">
            <a:hlinkClick r:id="rId5" action="ppaction://hlinksldjump"/>
            <a:extLst>
              <a:ext uri="{FF2B5EF4-FFF2-40B4-BE49-F238E27FC236}">
                <a16:creationId xmlns:a16="http://schemas.microsoft.com/office/drawing/2014/main" id="{E8125DD9-EE64-E48E-06C9-F263CEACCBCF}"/>
              </a:ext>
            </a:extLst>
          </p:cNvPr>
          <p:cNvSpPr/>
          <p:nvPr/>
        </p:nvSpPr>
        <p:spPr>
          <a:xfrm>
            <a:off x="6565368" y="982694"/>
            <a:ext cx="1282328" cy="3200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hlinkClick r:id="rId6" action="ppaction://hlinksldjump"/>
            <a:extLst>
              <a:ext uri="{FF2B5EF4-FFF2-40B4-BE49-F238E27FC236}">
                <a16:creationId xmlns:a16="http://schemas.microsoft.com/office/drawing/2014/main" id="{A23E5D7B-3BF1-D46C-E532-77125C3D5D9A}"/>
              </a:ext>
            </a:extLst>
          </p:cNvPr>
          <p:cNvSpPr/>
          <p:nvPr/>
        </p:nvSpPr>
        <p:spPr>
          <a:xfrm>
            <a:off x="5465367" y="1459149"/>
            <a:ext cx="556108" cy="479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hlinkClick r:id="rId7" action="ppaction://hlinksldjump"/>
            <a:extLst>
              <a:ext uri="{FF2B5EF4-FFF2-40B4-BE49-F238E27FC236}">
                <a16:creationId xmlns:a16="http://schemas.microsoft.com/office/drawing/2014/main" id="{3B9A02EC-41EE-0112-2B52-7923FB7472A0}"/>
              </a:ext>
            </a:extLst>
          </p:cNvPr>
          <p:cNvSpPr/>
          <p:nvPr/>
        </p:nvSpPr>
        <p:spPr>
          <a:xfrm>
            <a:off x="6329154" y="2471372"/>
            <a:ext cx="556108" cy="479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hlinkClick r:id="rId8" action="ppaction://hlinksldjump"/>
            <a:extLst>
              <a:ext uri="{FF2B5EF4-FFF2-40B4-BE49-F238E27FC236}">
                <a16:creationId xmlns:a16="http://schemas.microsoft.com/office/drawing/2014/main" id="{B3463BB0-D362-CD24-BAAC-D9BCC1E57819}"/>
              </a:ext>
            </a:extLst>
          </p:cNvPr>
          <p:cNvSpPr/>
          <p:nvPr/>
        </p:nvSpPr>
        <p:spPr>
          <a:xfrm>
            <a:off x="6345506" y="3846761"/>
            <a:ext cx="556108" cy="479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hlinkClick r:id="rId9" action="ppaction://hlinksldjump"/>
            <a:extLst>
              <a:ext uri="{FF2B5EF4-FFF2-40B4-BE49-F238E27FC236}">
                <a16:creationId xmlns:a16="http://schemas.microsoft.com/office/drawing/2014/main" id="{6F9DAC60-B37E-93E8-3524-1F47E17B40B7}"/>
              </a:ext>
            </a:extLst>
          </p:cNvPr>
          <p:cNvSpPr/>
          <p:nvPr/>
        </p:nvSpPr>
        <p:spPr>
          <a:xfrm>
            <a:off x="6901614" y="1459149"/>
            <a:ext cx="556108" cy="479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hlinkClick r:id="rId10" action="ppaction://hlinksldjump"/>
            <a:extLst>
              <a:ext uri="{FF2B5EF4-FFF2-40B4-BE49-F238E27FC236}">
                <a16:creationId xmlns:a16="http://schemas.microsoft.com/office/drawing/2014/main" id="{82F1DF9A-2C41-5B0E-41CF-386583F602AE}"/>
              </a:ext>
            </a:extLst>
          </p:cNvPr>
          <p:cNvSpPr/>
          <p:nvPr/>
        </p:nvSpPr>
        <p:spPr>
          <a:xfrm>
            <a:off x="7352328" y="2620705"/>
            <a:ext cx="556108" cy="479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40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212196-7E3D-D5F3-E366-652BB42738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1998" cy="6870699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B1B32F6D-C3FF-5818-CBF9-D6C2EF499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150" y="238125"/>
            <a:ext cx="514350" cy="514350"/>
          </a:xfrm>
          <a:prstGeom prst="rect">
            <a:avLst/>
          </a:prstGeom>
        </p:spPr>
      </p:pic>
      <p:sp>
        <p:nvSpPr>
          <p:cNvPr id="6" name="Rectangle 5">
            <a:hlinkClick r:id="rId5" action="ppaction://hlinksldjump"/>
            <a:extLst>
              <a:ext uri="{FF2B5EF4-FFF2-40B4-BE49-F238E27FC236}">
                <a16:creationId xmlns:a16="http://schemas.microsoft.com/office/drawing/2014/main" id="{C335905A-EEB6-967D-BB8D-B7244A568D08}"/>
              </a:ext>
            </a:extLst>
          </p:cNvPr>
          <p:cNvSpPr/>
          <p:nvPr/>
        </p:nvSpPr>
        <p:spPr>
          <a:xfrm>
            <a:off x="4176825" y="953466"/>
            <a:ext cx="2737092" cy="1894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02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017E80-A1E9-FD1C-9B8D-6A50E269E2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70700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7B947504-EE1E-1FFF-1380-39C8C9BBC2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150" y="238125"/>
            <a:ext cx="514350" cy="514350"/>
          </a:xfrm>
          <a:prstGeom prst="rect">
            <a:avLst/>
          </a:prstGeom>
        </p:spPr>
      </p:pic>
      <p:sp>
        <p:nvSpPr>
          <p:cNvPr id="6" name="Rectangle 5">
            <a:hlinkClick r:id="rId5" action="ppaction://hlinksldjump"/>
            <a:extLst>
              <a:ext uri="{FF2B5EF4-FFF2-40B4-BE49-F238E27FC236}">
                <a16:creationId xmlns:a16="http://schemas.microsoft.com/office/drawing/2014/main" id="{1B77BA8D-C3ED-5BE8-AB63-8E68BBC1C9F8}"/>
              </a:ext>
            </a:extLst>
          </p:cNvPr>
          <p:cNvSpPr/>
          <p:nvPr/>
        </p:nvSpPr>
        <p:spPr>
          <a:xfrm>
            <a:off x="5235950" y="1696828"/>
            <a:ext cx="2737092" cy="1894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30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EE43C3-75B5-43AA-C898-26A1F79994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1998" cy="6870699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7B4724B2-234F-4251-5F2C-561ECBB7D5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150" y="238125"/>
            <a:ext cx="514350" cy="514350"/>
          </a:xfrm>
          <a:prstGeom prst="rect">
            <a:avLst/>
          </a:prstGeom>
        </p:spPr>
      </p:pic>
      <p:sp>
        <p:nvSpPr>
          <p:cNvPr id="6" name="Rectangle 5">
            <a:hlinkClick r:id="rId5" action="ppaction://hlinksldjump"/>
            <a:extLst>
              <a:ext uri="{FF2B5EF4-FFF2-40B4-BE49-F238E27FC236}">
                <a16:creationId xmlns:a16="http://schemas.microsoft.com/office/drawing/2014/main" id="{41153893-9BF0-C4E6-D51E-C6E14C24A060}"/>
              </a:ext>
            </a:extLst>
          </p:cNvPr>
          <p:cNvSpPr/>
          <p:nvPr/>
        </p:nvSpPr>
        <p:spPr>
          <a:xfrm>
            <a:off x="5249107" y="2894099"/>
            <a:ext cx="2737092" cy="1894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D2CE64-72BC-16C1-4046-77B45CC50B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70700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B30B51AD-9F7A-0BB0-835C-9E9C537F0A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150" y="238125"/>
            <a:ext cx="514350" cy="514350"/>
          </a:xfrm>
          <a:prstGeom prst="rect">
            <a:avLst/>
          </a:prstGeom>
        </p:spPr>
      </p:pic>
      <p:sp>
        <p:nvSpPr>
          <p:cNvPr id="6" name="Rectangle 5">
            <a:hlinkClick r:id="rId5" action="ppaction://hlinksldjump"/>
            <a:extLst>
              <a:ext uri="{FF2B5EF4-FFF2-40B4-BE49-F238E27FC236}">
                <a16:creationId xmlns:a16="http://schemas.microsoft.com/office/drawing/2014/main" id="{A370F9CB-5D49-58ED-5B5D-B61399640B6A}"/>
              </a:ext>
            </a:extLst>
          </p:cNvPr>
          <p:cNvSpPr/>
          <p:nvPr/>
        </p:nvSpPr>
        <p:spPr>
          <a:xfrm>
            <a:off x="5847743" y="1361328"/>
            <a:ext cx="2737092" cy="1894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60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3D3A2D-239A-E8C6-453D-1D2CB2A5E1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1998" cy="6870698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91E3139A-76DC-3F98-A865-F2A83B9C7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150" y="238125"/>
            <a:ext cx="514350" cy="514350"/>
          </a:xfrm>
          <a:prstGeom prst="rect">
            <a:avLst/>
          </a:prstGeom>
        </p:spPr>
      </p:pic>
      <p:sp>
        <p:nvSpPr>
          <p:cNvPr id="6" name="Rectangle 5">
            <a:hlinkClick r:id="rId5" action="ppaction://hlinksldjump"/>
            <a:extLst>
              <a:ext uri="{FF2B5EF4-FFF2-40B4-BE49-F238E27FC236}">
                <a16:creationId xmlns:a16="http://schemas.microsoft.com/office/drawing/2014/main" id="{0356662F-D873-BC44-9E0B-A9F1B53F586A}"/>
              </a:ext>
            </a:extLst>
          </p:cNvPr>
          <p:cNvSpPr/>
          <p:nvPr/>
        </p:nvSpPr>
        <p:spPr>
          <a:xfrm>
            <a:off x="6268761" y="1940229"/>
            <a:ext cx="2737092" cy="1894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85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1DCFEA6-EDF0-F003-E18A-87D3C0B7D2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270" y="0"/>
            <a:ext cx="12180730" cy="6864348"/>
          </a:xfrm>
          <a:prstGeom prst="rect">
            <a:avLst/>
          </a:prstGeom>
        </p:spPr>
      </p:pic>
      <p:sp>
        <p:nvSpPr>
          <p:cNvPr id="15" name="Rectangle 14">
            <a:hlinkClick r:id="rId3" action="ppaction://hlinksldjump"/>
            <a:extLst>
              <a:ext uri="{FF2B5EF4-FFF2-40B4-BE49-F238E27FC236}">
                <a16:creationId xmlns:a16="http://schemas.microsoft.com/office/drawing/2014/main" id="{3BB45646-9593-3C65-AFF7-0F02171C28E8}"/>
              </a:ext>
            </a:extLst>
          </p:cNvPr>
          <p:cNvSpPr/>
          <p:nvPr/>
        </p:nvSpPr>
        <p:spPr>
          <a:xfrm>
            <a:off x="7954892" y="742462"/>
            <a:ext cx="718780" cy="492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hlinkClick r:id="rId4" action="ppaction://hlinksldjump"/>
            <a:extLst>
              <a:ext uri="{FF2B5EF4-FFF2-40B4-BE49-F238E27FC236}">
                <a16:creationId xmlns:a16="http://schemas.microsoft.com/office/drawing/2014/main" id="{5AC241DD-9872-3920-31F0-5ACCDA653710}"/>
              </a:ext>
            </a:extLst>
          </p:cNvPr>
          <p:cNvSpPr/>
          <p:nvPr/>
        </p:nvSpPr>
        <p:spPr>
          <a:xfrm>
            <a:off x="9807061" y="742462"/>
            <a:ext cx="718780" cy="492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hlinkClick r:id="rId5" action="ppaction://hlinksldjump"/>
            <a:extLst>
              <a:ext uri="{FF2B5EF4-FFF2-40B4-BE49-F238E27FC236}">
                <a16:creationId xmlns:a16="http://schemas.microsoft.com/office/drawing/2014/main" id="{547EDA12-BC2D-3649-3004-E42A076FF541}"/>
              </a:ext>
            </a:extLst>
          </p:cNvPr>
          <p:cNvSpPr/>
          <p:nvPr/>
        </p:nvSpPr>
        <p:spPr>
          <a:xfrm>
            <a:off x="9807061" y="1340339"/>
            <a:ext cx="718780" cy="492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hlinkClick r:id="rId6" action="ppaction://hlinksldjump"/>
            <a:extLst>
              <a:ext uri="{FF2B5EF4-FFF2-40B4-BE49-F238E27FC236}">
                <a16:creationId xmlns:a16="http://schemas.microsoft.com/office/drawing/2014/main" id="{DC60D013-86F3-96BF-DC4A-5E51AD353C3E}"/>
              </a:ext>
            </a:extLst>
          </p:cNvPr>
          <p:cNvSpPr/>
          <p:nvPr/>
        </p:nvSpPr>
        <p:spPr>
          <a:xfrm>
            <a:off x="8876461" y="1307320"/>
            <a:ext cx="718780" cy="492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hlinkClick r:id="rId7" action="ppaction://hlinksldjump"/>
            <a:extLst>
              <a:ext uri="{FF2B5EF4-FFF2-40B4-BE49-F238E27FC236}">
                <a16:creationId xmlns:a16="http://schemas.microsoft.com/office/drawing/2014/main" id="{F50B1E7A-16C2-524A-31C3-E273CC67D870}"/>
              </a:ext>
            </a:extLst>
          </p:cNvPr>
          <p:cNvSpPr/>
          <p:nvPr/>
        </p:nvSpPr>
        <p:spPr>
          <a:xfrm>
            <a:off x="7954892" y="1307320"/>
            <a:ext cx="718780" cy="492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hlinkClick r:id="rId8" action="ppaction://hlinksldjump"/>
            <a:extLst>
              <a:ext uri="{FF2B5EF4-FFF2-40B4-BE49-F238E27FC236}">
                <a16:creationId xmlns:a16="http://schemas.microsoft.com/office/drawing/2014/main" id="{54B384C4-9D82-969E-308D-FB31376827D6}"/>
              </a:ext>
            </a:extLst>
          </p:cNvPr>
          <p:cNvSpPr/>
          <p:nvPr/>
        </p:nvSpPr>
        <p:spPr>
          <a:xfrm>
            <a:off x="8884846" y="742462"/>
            <a:ext cx="718780" cy="492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hlinkClick r:id="rId9" action="ppaction://hlinksldjump"/>
            <a:extLst>
              <a:ext uri="{FF2B5EF4-FFF2-40B4-BE49-F238E27FC236}">
                <a16:creationId xmlns:a16="http://schemas.microsoft.com/office/drawing/2014/main" id="{17F9F0FE-900E-7CB4-657B-5D8A86C4B1EB}"/>
              </a:ext>
            </a:extLst>
          </p:cNvPr>
          <p:cNvSpPr/>
          <p:nvPr/>
        </p:nvSpPr>
        <p:spPr>
          <a:xfrm>
            <a:off x="8036228" y="2991341"/>
            <a:ext cx="556108" cy="437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hlinkClick r:id="rId10" action="ppaction://hlinksldjump"/>
            <a:extLst>
              <a:ext uri="{FF2B5EF4-FFF2-40B4-BE49-F238E27FC236}">
                <a16:creationId xmlns:a16="http://schemas.microsoft.com/office/drawing/2014/main" id="{B91738BC-8CDE-CF9E-4489-DAEC27F4BC99}"/>
              </a:ext>
            </a:extLst>
          </p:cNvPr>
          <p:cNvSpPr/>
          <p:nvPr/>
        </p:nvSpPr>
        <p:spPr>
          <a:xfrm>
            <a:off x="8541873" y="2395515"/>
            <a:ext cx="556108" cy="479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hlinkClick r:id="rId11" action="ppaction://hlinksldjump"/>
            <a:extLst>
              <a:ext uri="{FF2B5EF4-FFF2-40B4-BE49-F238E27FC236}">
                <a16:creationId xmlns:a16="http://schemas.microsoft.com/office/drawing/2014/main" id="{EF1D3573-541B-F3AD-AF04-CD258FF5B511}"/>
              </a:ext>
            </a:extLst>
          </p:cNvPr>
          <p:cNvSpPr/>
          <p:nvPr/>
        </p:nvSpPr>
        <p:spPr>
          <a:xfrm>
            <a:off x="8541873" y="4067065"/>
            <a:ext cx="556108" cy="479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hlinkClick r:id="rId12" action="ppaction://hlinksldjump"/>
            <a:extLst>
              <a:ext uri="{FF2B5EF4-FFF2-40B4-BE49-F238E27FC236}">
                <a16:creationId xmlns:a16="http://schemas.microsoft.com/office/drawing/2014/main" id="{410FBA97-C174-C130-538F-A9B2580D7674}"/>
              </a:ext>
            </a:extLst>
          </p:cNvPr>
          <p:cNvSpPr/>
          <p:nvPr/>
        </p:nvSpPr>
        <p:spPr>
          <a:xfrm>
            <a:off x="9632690" y="2395515"/>
            <a:ext cx="613778" cy="479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hlinkClick r:id="rId13" action="ppaction://hlinksldjump"/>
            <a:extLst>
              <a:ext uri="{FF2B5EF4-FFF2-40B4-BE49-F238E27FC236}">
                <a16:creationId xmlns:a16="http://schemas.microsoft.com/office/drawing/2014/main" id="{20E41899-2E8E-C7E2-4242-5F2CC9E80EA9}"/>
              </a:ext>
            </a:extLst>
          </p:cNvPr>
          <p:cNvSpPr/>
          <p:nvPr/>
        </p:nvSpPr>
        <p:spPr>
          <a:xfrm>
            <a:off x="10776009" y="1568603"/>
            <a:ext cx="613778" cy="479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hlinkClick r:id="rId14" action="ppaction://hlinksldjump"/>
            <a:extLst>
              <a:ext uri="{FF2B5EF4-FFF2-40B4-BE49-F238E27FC236}">
                <a16:creationId xmlns:a16="http://schemas.microsoft.com/office/drawing/2014/main" id="{52F849E1-D705-E935-19F3-43A6BD6B26B5}"/>
              </a:ext>
            </a:extLst>
          </p:cNvPr>
          <p:cNvSpPr/>
          <p:nvPr/>
        </p:nvSpPr>
        <p:spPr>
          <a:xfrm>
            <a:off x="10776009" y="2395515"/>
            <a:ext cx="613778" cy="479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 descr="Icon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62172546-9D92-6CC0-87FD-01B84A165F2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360150" y="238125"/>
            <a:ext cx="514350" cy="514350"/>
          </a:xfrm>
          <a:prstGeom prst="rect">
            <a:avLst/>
          </a:prstGeom>
        </p:spPr>
      </p:pic>
      <p:sp>
        <p:nvSpPr>
          <p:cNvPr id="5" name="Rectangle 4">
            <a:hlinkClick r:id="rId17" action="ppaction://hlinksldjump"/>
            <a:extLst>
              <a:ext uri="{FF2B5EF4-FFF2-40B4-BE49-F238E27FC236}">
                <a16:creationId xmlns:a16="http://schemas.microsoft.com/office/drawing/2014/main" id="{2C7E49AC-704A-36F2-9D65-2F2933E4422A}"/>
              </a:ext>
            </a:extLst>
          </p:cNvPr>
          <p:cNvSpPr/>
          <p:nvPr/>
        </p:nvSpPr>
        <p:spPr>
          <a:xfrm>
            <a:off x="8541873" y="4620652"/>
            <a:ext cx="556108" cy="5260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hlinkClick r:id="rId18" action="ppaction://hlinksldjump"/>
            <a:extLst>
              <a:ext uri="{FF2B5EF4-FFF2-40B4-BE49-F238E27FC236}">
                <a16:creationId xmlns:a16="http://schemas.microsoft.com/office/drawing/2014/main" id="{E16CF7AF-B018-4D04-9DD8-C0C63F730C5B}"/>
              </a:ext>
            </a:extLst>
          </p:cNvPr>
          <p:cNvSpPr/>
          <p:nvPr/>
        </p:nvSpPr>
        <p:spPr>
          <a:xfrm>
            <a:off x="9690360" y="4036097"/>
            <a:ext cx="556108" cy="479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97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AE1C352-E11C-6E45-EFBC-F827C87A1F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1998" cy="6870698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A200F4B5-4A22-760A-442C-69B6FD911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150" y="238125"/>
            <a:ext cx="514350" cy="514350"/>
          </a:xfrm>
          <a:prstGeom prst="rect">
            <a:avLst/>
          </a:prstGeom>
        </p:spPr>
      </p:pic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4C8A9DE2-8221-8E48-2DB7-76D91B1CF3D8}"/>
              </a:ext>
            </a:extLst>
          </p:cNvPr>
          <p:cNvSpPr/>
          <p:nvPr/>
        </p:nvSpPr>
        <p:spPr>
          <a:xfrm>
            <a:off x="6933181" y="2019170"/>
            <a:ext cx="2737092" cy="1894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63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08480F3-BF89-D0A2-7F73-C8A4B86849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635" y="0"/>
            <a:ext cx="12186365" cy="68675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B8808EF-057E-3E66-04A9-A36C9CC8FDDA}"/>
              </a:ext>
            </a:extLst>
          </p:cNvPr>
          <p:cNvSpPr/>
          <p:nvPr/>
        </p:nvSpPr>
        <p:spPr>
          <a:xfrm>
            <a:off x="1224951" y="1181819"/>
            <a:ext cx="9506309" cy="4882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ADF503-3A89-1DF7-8E57-0FD13D484335}"/>
              </a:ext>
            </a:extLst>
          </p:cNvPr>
          <p:cNvSpPr/>
          <p:nvPr/>
        </p:nvSpPr>
        <p:spPr>
          <a:xfrm>
            <a:off x="1561381" y="1380226"/>
            <a:ext cx="8997351" cy="4485736"/>
          </a:xfrm>
          <a:prstGeom prst="rect">
            <a:avLst/>
          </a:prstGeom>
          <a:solidFill>
            <a:schemeClr val="bg1"/>
          </a:solidFill>
          <a:ln>
            <a:solidFill>
              <a:srgbClr val="00BFD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Helevetica new"/>
              </a:rPr>
              <a:t>Please note: the timeline in this presentation has clickable functionality to allow users to see significant achievements in the last three years of JICMAIL. For the best results:</a:t>
            </a:r>
          </a:p>
          <a:p>
            <a:pPr algn="ctr"/>
            <a:endParaRPr lang="en-GB" sz="2000" dirty="0">
              <a:solidFill>
                <a:schemeClr val="tx1"/>
              </a:solidFill>
              <a:latin typeface="Helevetica new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Helevetica new"/>
              </a:rPr>
              <a:t>Please display the presentation in SLIDE SHOW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Helevetica new"/>
              </a:rPr>
              <a:t>From SLIDE 8, move forward through the different periods using the forward button in the top right hand corner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Helevetica new"/>
              </a:rPr>
              <a:t>On the timeline, click the JICMAIL logo to see the achievement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Helevetica new"/>
              </a:rPr>
              <a:t>Click again to see the relevant insight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Helevetica new"/>
              </a:rPr>
              <a:t>Use the back button in the top right hand of the slide to return to the timeline</a:t>
            </a:r>
          </a:p>
          <a:p>
            <a:pPr algn="ctr"/>
            <a:endParaRPr lang="en-GB" sz="2000" dirty="0">
              <a:solidFill>
                <a:schemeClr val="tx1"/>
              </a:solidFill>
              <a:latin typeface="Helevetica new"/>
            </a:endParaRPr>
          </a:p>
          <a:p>
            <a:pPr algn="ctr"/>
            <a:r>
              <a:rPr lang="en-GB" sz="2000" dirty="0">
                <a:solidFill>
                  <a:schemeClr val="tx1"/>
                </a:solidFill>
                <a:latin typeface="Helevetica new"/>
              </a:rPr>
              <a:t>For more information about any of the data we have shared, please contact </a:t>
            </a:r>
            <a:r>
              <a:rPr lang="en-GB" sz="2000" dirty="0">
                <a:solidFill>
                  <a:schemeClr val="tx1"/>
                </a:solidFill>
                <a:latin typeface="Helevetica new"/>
                <a:hlinkClick r:id="rId3"/>
              </a:rPr>
              <a:t>tara@jicmail.org</a:t>
            </a:r>
            <a:r>
              <a:rPr lang="en-GB" sz="2000">
                <a:solidFill>
                  <a:schemeClr val="tx1"/>
                </a:solidFill>
                <a:latin typeface="Helevetica new"/>
                <a:hlinkClick r:id="rId3"/>
              </a:rPr>
              <a:t>.uk</a:t>
            </a:r>
            <a:endParaRPr lang="en-GB" sz="2000" dirty="0">
              <a:solidFill>
                <a:schemeClr val="tx1"/>
              </a:solidFill>
              <a:latin typeface="Helevetica new"/>
            </a:endParaRPr>
          </a:p>
        </p:txBody>
      </p:sp>
    </p:spTree>
    <p:extLst>
      <p:ext uri="{BB962C8B-B14F-4D97-AF65-F5344CB8AC3E}">
        <p14:creationId xmlns:p14="http://schemas.microsoft.com/office/powerpoint/2010/main" val="65943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FEFE4E-C3BB-EA84-FD0D-800993D0CD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1998" cy="6870699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5C68E361-FA8E-CA9D-5175-36E8AD1CC7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150" y="238125"/>
            <a:ext cx="514350" cy="514350"/>
          </a:xfrm>
          <a:prstGeom prst="rect">
            <a:avLst/>
          </a:prstGeom>
        </p:spPr>
      </p:pic>
      <p:sp>
        <p:nvSpPr>
          <p:cNvPr id="6" name="Rectangle 5">
            <a:hlinkClick r:id="rId5" action="ppaction://hlinksldjump"/>
            <a:extLst>
              <a:ext uri="{FF2B5EF4-FFF2-40B4-BE49-F238E27FC236}">
                <a16:creationId xmlns:a16="http://schemas.microsoft.com/office/drawing/2014/main" id="{A103CEAC-072F-96FD-9ADE-92C5A8EB1BBA}"/>
              </a:ext>
            </a:extLst>
          </p:cNvPr>
          <p:cNvSpPr/>
          <p:nvPr/>
        </p:nvSpPr>
        <p:spPr>
          <a:xfrm>
            <a:off x="7433141" y="1374485"/>
            <a:ext cx="2737092" cy="1894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28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C35B97-063C-FE68-0D7E-93A1D69858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1998" cy="6870699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23302152-5206-9B87-A91F-8D81254A9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150" y="238125"/>
            <a:ext cx="514350" cy="514350"/>
          </a:xfrm>
          <a:prstGeom prst="rect">
            <a:avLst/>
          </a:prstGeom>
        </p:spPr>
      </p:pic>
      <p:sp>
        <p:nvSpPr>
          <p:cNvPr id="6" name="Rectangle 5">
            <a:hlinkClick r:id="rId5" action="ppaction://hlinksldjump"/>
            <a:extLst>
              <a:ext uri="{FF2B5EF4-FFF2-40B4-BE49-F238E27FC236}">
                <a16:creationId xmlns:a16="http://schemas.microsoft.com/office/drawing/2014/main" id="{0646305C-57E4-67E1-747D-669D03FC7B3C}"/>
              </a:ext>
            </a:extLst>
          </p:cNvPr>
          <p:cNvSpPr/>
          <p:nvPr/>
        </p:nvSpPr>
        <p:spPr>
          <a:xfrm>
            <a:off x="7419984" y="2999354"/>
            <a:ext cx="2737092" cy="1894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16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C04060-BA95-60F4-3A7A-495F2D856E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1998" cy="6870699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EDA93067-B10D-69B1-B777-7735EEAC52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150" y="238125"/>
            <a:ext cx="514350" cy="514350"/>
          </a:xfrm>
          <a:prstGeom prst="rect">
            <a:avLst/>
          </a:prstGeom>
        </p:spPr>
      </p:pic>
      <p:sp>
        <p:nvSpPr>
          <p:cNvPr id="6" name="Rectangle 5">
            <a:hlinkClick r:id="rId5" action="ppaction://hlinksldjump"/>
            <a:extLst>
              <a:ext uri="{FF2B5EF4-FFF2-40B4-BE49-F238E27FC236}">
                <a16:creationId xmlns:a16="http://schemas.microsoft.com/office/drawing/2014/main" id="{52602DEE-1F4D-A43C-E469-49C57441A816}"/>
              </a:ext>
            </a:extLst>
          </p:cNvPr>
          <p:cNvSpPr/>
          <p:nvPr/>
        </p:nvSpPr>
        <p:spPr>
          <a:xfrm>
            <a:off x="8143609" y="1828396"/>
            <a:ext cx="2737092" cy="1894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22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97A3A2-488E-1B6A-F0D0-35FC118AB7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1998" cy="6870699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56D0F9F7-6706-3DEA-7ADF-65B6E421C0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150" y="238125"/>
            <a:ext cx="514350" cy="514350"/>
          </a:xfrm>
          <a:prstGeom prst="rect">
            <a:avLst/>
          </a:prstGeom>
        </p:spPr>
      </p:pic>
      <p:sp>
        <p:nvSpPr>
          <p:cNvPr id="6" name="Rectangle 5">
            <a:hlinkClick r:id="rId5" action="ppaction://hlinksldjump"/>
            <a:extLst>
              <a:ext uri="{FF2B5EF4-FFF2-40B4-BE49-F238E27FC236}">
                <a16:creationId xmlns:a16="http://schemas.microsoft.com/office/drawing/2014/main" id="{B998D471-736F-66EE-7B65-038255B05905}"/>
              </a:ext>
            </a:extLst>
          </p:cNvPr>
          <p:cNvSpPr/>
          <p:nvPr/>
        </p:nvSpPr>
        <p:spPr>
          <a:xfrm>
            <a:off x="9367195" y="1190289"/>
            <a:ext cx="2737092" cy="1894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46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EFEC719-835A-97D4-E212-2292446D6D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70700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826B0A60-CADD-FFB6-AC5D-377E8EAA26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150" y="238125"/>
            <a:ext cx="514350" cy="514350"/>
          </a:xfrm>
          <a:prstGeom prst="rect">
            <a:avLst/>
          </a:prstGeom>
        </p:spPr>
      </p:pic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5BA086BA-FA1A-9B80-A305-E85E9AB38D55}"/>
              </a:ext>
            </a:extLst>
          </p:cNvPr>
          <p:cNvSpPr/>
          <p:nvPr/>
        </p:nvSpPr>
        <p:spPr>
          <a:xfrm>
            <a:off x="9454908" y="2124425"/>
            <a:ext cx="2737092" cy="1894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69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AFFE6F-9D58-B106-7A70-04D9A9BEBE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"/>
            <a:ext cx="12192000" cy="6870700"/>
          </a:xfrm>
          <a:prstGeom prst="rect">
            <a:avLst/>
          </a:prstGeom>
        </p:spPr>
      </p:pic>
      <p:pic>
        <p:nvPicPr>
          <p:cNvPr id="4" name="Picture 2" descr="Image result for british gas">
            <a:extLst>
              <a:ext uri="{FF2B5EF4-FFF2-40B4-BE49-F238E27FC236}">
                <a16:creationId xmlns:a16="http://schemas.microsoft.com/office/drawing/2014/main" id="{A8A0853E-43DA-06D6-A36C-93BFFE467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325522"/>
            <a:ext cx="816552" cy="42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macmillan cancer">
            <a:extLst>
              <a:ext uri="{FF2B5EF4-FFF2-40B4-BE49-F238E27FC236}">
                <a16:creationId xmlns:a16="http://schemas.microsoft.com/office/drawing/2014/main" id="{AF785C5F-76F2-E23E-0FE0-96277D972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130" y="2135583"/>
            <a:ext cx="856923" cy="85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C18A06-ED5C-254C-D444-EEDC4C2243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716" y="2128042"/>
            <a:ext cx="872006" cy="8720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A3D907-E6ED-F9E5-E9D0-1118F049C0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36" y="2113149"/>
            <a:ext cx="886899" cy="886899"/>
          </a:xfrm>
          <a:prstGeom prst="rect">
            <a:avLst/>
          </a:prstGeom>
        </p:spPr>
      </p:pic>
      <p:pic>
        <p:nvPicPr>
          <p:cNvPr id="8" name="Picture 6" descr="Image result for specsavers">
            <a:extLst>
              <a:ext uri="{FF2B5EF4-FFF2-40B4-BE49-F238E27FC236}">
                <a16:creationId xmlns:a16="http://schemas.microsoft.com/office/drawing/2014/main" id="{1496EA68-FC83-B2FD-DB27-A0FBB3DFC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856" y="2414885"/>
            <a:ext cx="852987" cy="3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27BB6E-12F6-8C25-A4E8-0FC789001C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7777" y="2143125"/>
            <a:ext cx="831636" cy="8316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00EE2A-1192-BB7C-856C-814F1EB13C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58347" y="2349435"/>
            <a:ext cx="866433" cy="468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DC6A16-8D38-C65C-7350-2310E1E86F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04676" y="2349435"/>
            <a:ext cx="946380" cy="4687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638855-BCC9-B227-29E2-BCBB233033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30952" y="2325522"/>
            <a:ext cx="866433" cy="455576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D3B8D9BF-58FE-4DD1-B1C2-3A9A692D48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150" y="238125"/>
            <a:ext cx="5143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69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42801577-147D-1920-7229-A05F2B58D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70700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A037AF23-4A2D-1577-CF65-E2CFD0BBEB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150" y="238125"/>
            <a:ext cx="5143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73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8EDD41E7-7488-0AB0-676A-C77B8F978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70700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CB4D787D-A9BE-F669-A28C-CFEB44691F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150" y="238125"/>
            <a:ext cx="5143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15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E2168A0-0ED5-FB21-5190-50C2B7E38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70700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B5122801-CBB4-26F9-0699-39B37B1C4F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150" y="238125"/>
            <a:ext cx="5143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2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00FEDA-D3F7-809B-E620-D0F219AE69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1999" cy="6870699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4D6BE4CB-5245-6627-63C6-56AB0B53E8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150" y="238125"/>
            <a:ext cx="5143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64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08480F3-BF89-D0A2-7F73-C8A4B86849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634" y="-1"/>
            <a:ext cx="12186365" cy="686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3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funnel chart&#10;&#10;Description automatically generated">
            <a:extLst>
              <a:ext uri="{FF2B5EF4-FFF2-40B4-BE49-F238E27FC236}">
                <a16:creationId xmlns:a16="http://schemas.microsoft.com/office/drawing/2014/main" id="{AA508DB1-20E2-6AA3-8C2E-69723FE16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00"/>
            <a:ext cx="12192001" cy="6870700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1ED69C01-66D3-04AB-8F87-54B00217D9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150" y="238125"/>
            <a:ext cx="5143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0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0E2806CF-FDB3-E226-797A-DA1D24933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70700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D7A0279C-9453-E42E-9FE2-C49BC7D944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150" y="238125"/>
            <a:ext cx="5143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3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55B0D632-294E-EC33-039B-85F7513A4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70700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E745A658-2505-A1D3-2A99-06DBDDC1A3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150" y="238125"/>
            <a:ext cx="514350" cy="514350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E28E9D39-EC38-A26E-B8D9-51DCD24F2A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150" y="233465"/>
            <a:ext cx="5143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2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bar chart&#10;&#10;Description automatically generated">
            <a:extLst>
              <a:ext uri="{FF2B5EF4-FFF2-40B4-BE49-F238E27FC236}">
                <a16:creationId xmlns:a16="http://schemas.microsoft.com/office/drawing/2014/main" id="{0028C915-8554-6707-1217-C80BDF866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70700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E8E3126B-A83F-5687-B95C-5961814E6A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150" y="238125"/>
            <a:ext cx="514350" cy="514350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92988CC9-8988-0863-9709-3AABD6ED07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150" y="233465"/>
            <a:ext cx="5143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9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bar chart&#10;&#10;Description automatically generated">
            <a:extLst>
              <a:ext uri="{FF2B5EF4-FFF2-40B4-BE49-F238E27FC236}">
                <a16:creationId xmlns:a16="http://schemas.microsoft.com/office/drawing/2014/main" id="{08A59515-0A97-D28B-5975-B242D77D2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70700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3793F889-1109-6FFB-A6AB-CF8DE32F11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150" y="238125"/>
            <a:ext cx="514350" cy="514350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5DE026C8-5200-2364-2151-100EE0D96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150" y="233465"/>
            <a:ext cx="5143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14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CC01B67-D2DF-96B1-AEE8-099485306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70700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409B7771-2BB4-8672-1177-569AFAB5F6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150" y="238125"/>
            <a:ext cx="5143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40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D356A45-F5F1-0E4E-1F6F-F6BE33D60B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1999" cy="6870700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7D413C7A-2564-46F4-07AA-1B220954A3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150" y="238125"/>
            <a:ext cx="514350" cy="514350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155FC34C-EB3D-9840-3477-E6B1ED57DE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150" y="233465"/>
            <a:ext cx="5143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2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BAE1D25-C40B-2C1E-574F-BC89EC670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50"/>
            <a:ext cx="12180732" cy="6864350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E4A61CAC-1729-5621-1F59-16BCC7844C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150" y="238125"/>
            <a:ext cx="5143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7572D7-2134-4D39-1927-E77B8B91AC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-1"/>
            <a:ext cx="12191998" cy="6870699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2DA60805-86F3-D05D-332C-3C6CB4B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150" y="238125"/>
            <a:ext cx="514350" cy="514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234C64-E4C1-5CC5-7437-FFB91D4D2B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902" t="-187" r="3260" b="4836"/>
          <a:stretch/>
        </p:blipFill>
        <p:spPr>
          <a:xfrm>
            <a:off x="6632133" y="1337187"/>
            <a:ext cx="5131140" cy="453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waterfall chart&#10;&#10;Description automatically generated">
            <a:extLst>
              <a:ext uri="{FF2B5EF4-FFF2-40B4-BE49-F238E27FC236}">
                <a16:creationId xmlns:a16="http://schemas.microsoft.com/office/drawing/2014/main" id="{AB223B83-1F2E-6816-57BB-712014A08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7" y="0"/>
            <a:ext cx="12180733" cy="6864350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DCFE3A75-5A2B-0FCD-8CF3-71E483EE21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150" y="238125"/>
            <a:ext cx="5143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1BF0FB59-15B7-BB41-1A6C-4FBC98299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8623" y="559594"/>
            <a:ext cx="804746" cy="54529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3EC5B-4348-466D-90FB-B48FCA4BBB3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0FFA89D-D2F8-6A9B-F26E-D7C040457B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-1"/>
            <a:ext cx="12191998" cy="687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1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A2B93C94-BC39-71B7-5619-CF32F9772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8" y="0"/>
            <a:ext cx="12180732" cy="6864350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AE1CF28E-B251-39F1-3D4D-55382EA0E5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150" y="238125"/>
            <a:ext cx="5143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82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C43C51A-7B06-FE21-E1CB-F0EE4B57C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7" y="0"/>
            <a:ext cx="12169465" cy="6858000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CA342E49-8E83-DD9B-6D34-CEFCEF847E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150" y="238125"/>
            <a:ext cx="514350" cy="514350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78BCFB9-3DF6-32C8-493A-CBFFB4CE14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37" b="50000"/>
          <a:stretch/>
        </p:blipFill>
        <p:spPr>
          <a:xfrm>
            <a:off x="8199900" y="2428915"/>
            <a:ext cx="900598" cy="148143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5C78402-7C29-B5C5-CAB1-3DCD5FFC8D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02" b="34963"/>
          <a:stretch/>
        </p:blipFill>
        <p:spPr>
          <a:xfrm>
            <a:off x="1830793" y="2427990"/>
            <a:ext cx="816358" cy="196904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6AC0C3C-9BB5-B0DB-6951-C620FD044B9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36" b="40444"/>
          <a:stretch/>
        </p:blipFill>
        <p:spPr>
          <a:xfrm>
            <a:off x="9561151" y="2465410"/>
            <a:ext cx="816358" cy="98070"/>
          </a:xfrm>
          <a:prstGeom prst="rect">
            <a:avLst/>
          </a:prstGeom>
        </p:spPr>
      </p:pic>
      <p:pic>
        <p:nvPicPr>
          <p:cNvPr id="8" name="Picture 2" descr="St Christopher's | Lloyds Bank logo - St Christopher's">
            <a:extLst>
              <a:ext uri="{FF2B5EF4-FFF2-40B4-BE49-F238E27FC236}">
                <a16:creationId xmlns:a16="http://schemas.microsoft.com/office/drawing/2014/main" id="{9878B879-1A04-006B-6003-49FA02729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8162" y="2293015"/>
            <a:ext cx="816358" cy="44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9AEE0C65-8565-975B-6381-3B8B56FFD4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488" y="2352069"/>
            <a:ext cx="617493" cy="347340"/>
          </a:xfrm>
          <a:prstGeom prst="rect">
            <a:avLst/>
          </a:prstGeom>
        </p:spPr>
      </p:pic>
      <p:pic>
        <p:nvPicPr>
          <p:cNvPr id="10" name="Picture 9" descr="A red and white flag&#10;&#10;Description automatically generated with medium confidence">
            <a:extLst>
              <a:ext uri="{FF2B5EF4-FFF2-40B4-BE49-F238E27FC236}">
                <a16:creationId xmlns:a16="http://schemas.microsoft.com/office/drawing/2014/main" id="{75819AAA-D341-FE47-8548-1382E3114C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912" y="2410344"/>
            <a:ext cx="689428" cy="185284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99CC35A0-19C8-068A-1DC1-C26A8D135E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927" y="2434763"/>
            <a:ext cx="832417" cy="1590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C9BB0C-1CFE-58A4-0BA5-22D2EE6BC8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14250" y="2377317"/>
            <a:ext cx="713950" cy="27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91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3C8B25E2-4932-232F-4807-648A7B65C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70700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5639D899-5250-EB9A-3580-6FD8959DDE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150" y="238125"/>
            <a:ext cx="5143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11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E4A31121-44E0-F81F-5216-396127BF5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70700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54024CDA-35F3-25A2-3CEA-3CF2E24EC1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150" y="238125"/>
            <a:ext cx="5143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1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07A8BC-41CA-91FE-D592-404AFC8465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70700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8A872F4C-C15C-CDF2-8598-93BB76EAB3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150" y="238125"/>
            <a:ext cx="5143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8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74D1A7DE-8C6E-0702-F5D0-1747DDF9C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70699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5B89E7A7-6E3C-8239-DEAC-9CB5C5DB9A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150" y="238125"/>
            <a:ext cx="5143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6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B50771-36D8-CF6E-5413-DB648DD5B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0700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8B0F4A17-E8EC-8117-9378-236DBA156B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150" y="238125"/>
            <a:ext cx="5143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98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8697ED8D-B49D-B45E-321D-C88D3AA48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70700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E8395E1A-59E3-A479-AD21-C7AF5F5613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150" y="238125"/>
            <a:ext cx="5143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59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4D20CE-7F37-F50E-BD40-6AC2F9F48E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80730" cy="6864349"/>
          </a:xfrm>
          <a:prstGeom prst="rect">
            <a:avLst/>
          </a:prstGeom>
        </p:spPr>
      </p:pic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61E18705-64F8-0025-4ED6-B976C3D1FAB9}"/>
              </a:ext>
            </a:extLst>
          </p:cNvPr>
          <p:cNvSpPr/>
          <p:nvPr/>
        </p:nvSpPr>
        <p:spPr>
          <a:xfrm>
            <a:off x="6977215" y="3711364"/>
            <a:ext cx="2737092" cy="1894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Icon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B08ABBD1-42AF-5294-0191-BC6EB20B2B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2507" y="244303"/>
            <a:ext cx="501993" cy="50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6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BF4200-DFC9-94AF-3C9B-31E4B729A9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70700"/>
          </a:xfrm>
          <a:prstGeom prst="rect">
            <a:avLst/>
          </a:prstGeom>
        </p:spPr>
      </p:pic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BF9D0645-C8A1-C0C2-B0F8-234ECD7853BC}"/>
              </a:ext>
            </a:extLst>
          </p:cNvPr>
          <p:cNvSpPr/>
          <p:nvPr/>
        </p:nvSpPr>
        <p:spPr>
          <a:xfrm>
            <a:off x="8243583" y="3429000"/>
            <a:ext cx="2737092" cy="1894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Icon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73E56D71-1853-803C-FDB8-A1AD2E4FA3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2507" y="244303"/>
            <a:ext cx="501993" cy="50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website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0A4A31D-EDF0-1581-F6B6-75E9F00ED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33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 with low confidence">
            <a:extLst>
              <a:ext uri="{FF2B5EF4-FFF2-40B4-BE49-F238E27FC236}">
                <a16:creationId xmlns:a16="http://schemas.microsoft.com/office/drawing/2014/main" id="{11F824EE-10C4-579E-D9FF-FD440F63B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7" y="0"/>
            <a:ext cx="12169465" cy="6858000"/>
          </a:xfrm>
          <a:prstGeom prst="rect">
            <a:avLst/>
          </a:prstGeom>
        </p:spPr>
      </p:pic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3C64C3B4-952F-DD5E-6888-AA3E0DDE1BAA}"/>
              </a:ext>
            </a:extLst>
          </p:cNvPr>
          <p:cNvSpPr/>
          <p:nvPr/>
        </p:nvSpPr>
        <p:spPr>
          <a:xfrm>
            <a:off x="7422277" y="2958805"/>
            <a:ext cx="2737092" cy="1894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Icon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677CFD76-053F-8834-841A-CC7AAECAE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2507" y="244303"/>
            <a:ext cx="501993" cy="50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21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943D23C4-1D74-A7EB-CE94-0B9666218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0733" cy="68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E442D01-3E1B-7A27-81AF-B1E9F6218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0700"/>
          </a:xfrm>
          <a:prstGeom prst="rect">
            <a:avLst/>
          </a:pr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B8C854B2-DC30-2317-4940-F6C148B7EF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525" y="2481842"/>
            <a:ext cx="3625484" cy="18943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045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7DD238-7FBE-854E-3685-B88811B333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-1"/>
            <a:ext cx="12191998" cy="6870698"/>
          </a:xfrm>
          <a:prstGeom prst="rect">
            <a:avLst/>
          </a:prstGeom>
        </p:spPr>
      </p:pic>
      <p:pic>
        <p:nvPicPr>
          <p:cNvPr id="2" name="Picture 1" descr="Ic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4516A01-572A-117F-A7DB-31219B06D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360150" y="238125"/>
            <a:ext cx="5143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2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E41FBC-2761-5836-82EB-3615861123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1998" cy="6870699"/>
          </a:xfrm>
          <a:prstGeom prst="rect">
            <a:avLst/>
          </a:prstGeom>
        </p:spPr>
      </p:pic>
      <p:sp>
        <p:nvSpPr>
          <p:cNvPr id="8" name="Rectangle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1DE2D7B-6B12-653D-6110-0D627437C94B}"/>
              </a:ext>
            </a:extLst>
          </p:cNvPr>
          <p:cNvSpPr/>
          <p:nvPr/>
        </p:nvSpPr>
        <p:spPr>
          <a:xfrm>
            <a:off x="2487197" y="3658461"/>
            <a:ext cx="605512" cy="479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B4D7A285-CD9E-4804-FF52-233CA4BD10FA}"/>
              </a:ext>
            </a:extLst>
          </p:cNvPr>
          <p:cNvSpPr/>
          <p:nvPr/>
        </p:nvSpPr>
        <p:spPr>
          <a:xfrm>
            <a:off x="2982230" y="2266544"/>
            <a:ext cx="654995" cy="577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id="{F1DA9532-166F-558B-C352-BEB833549493}"/>
              </a:ext>
            </a:extLst>
          </p:cNvPr>
          <p:cNvSpPr/>
          <p:nvPr/>
        </p:nvSpPr>
        <p:spPr>
          <a:xfrm>
            <a:off x="4675762" y="2315183"/>
            <a:ext cx="605512" cy="479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Icon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73AD7DDF-0F9C-0448-3B9A-EAC70465B7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360150" y="238125"/>
            <a:ext cx="5143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82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072233-549B-292A-F872-07EF108FF0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1998" cy="6870699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586B35A4-7333-E834-5D54-3E5226E134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150" y="238125"/>
            <a:ext cx="514350" cy="514350"/>
          </a:xfrm>
          <a:prstGeom prst="rect">
            <a:avLst/>
          </a:prstGeom>
        </p:spPr>
      </p:pic>
      <p:sp>
        <p:nvSpPr>
          <p:cNvPr id="6" name="Rectangle 5">
            <a:hlinkClick r:id="rId5" action="ppaction://hlinksldjump"/>
            <a:extLst>
              <a:ext uri="{FF2B5EF4-FFF2-40B4-BE49-F238E27FC236}">
                <a16:creationId xmlns:a16="http://schemas.microsoft.com/office/drawing/2014/main" id="{8160E6C4-CB87-6254-400B-4FF6DB5FA813}"/>
              </a:ext>
            </a:extLst>
          </p:cNvPr>
          <p:cNvSpPr/>
          <p:nvPr/>
        </p:nvSpPr>
        <p:spPr>
          <a:xfrm>
            <a:off x="1868271" y="2874768"/>
            <a:ext cx="1848535" cy="18485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85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192FEE7E56A24EA7A6CED9F726E5DD" ma:contentTypeVersion="14" ma:contentTypeDescription="Create a new document." ma:contentTypeScope="" ma:versionID="1c459a001b88502ac06225036244795d">
  <xsd:schema xmlns:xsd="http://www.w3.org/2001/XMLSchema" xmlns:xs="http://www.w3.org/2001/XMLSchema" xmlns:p="http://schemas.microsoft.com/office/2006/metadata/properties" xmlns:ns2="f495c8e7-ccd6-4edf-b371-20a16bf9ea5d" xmlns:ns3="f12e8b97-0279-4eee-8707-8d5b48a7a463" targetNamespace="http://schemas.microsoft.com/office/2006/metadata/properties" ma:root="true" ma:fieldsID="dab6a87287ce8aa1eda6ccfde8d2e02c" ns2:_="" ns3:_="">
    <xsd:import namespace="f495c8e7-ccd6-4edf-b371-20a16bf9ea5d"/>
    <xsd:import namespace="f12e8b97-0279-4eee-8707-8d5b48a7a4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95c8e7-ccd6-4edf-b371-20a16bf9ea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b427408e-edc8-4b7d-bc30-d9cc32d61d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2e8b97-0279-4eee-8707-8d5b48a7a463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3c283059-de3f-44aa-a06d-fb43ed07057f}" ma:internalName="TaxCatchAll" ma:showField="CatchAllData" ma:web="f12e8b97-0279-4eee-8707-8d5b48a7a4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727C3B0-AA47-415E-9A82-75C9759FD9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95c8e7-ccd6-4edf-b371-20a16bf9ea5d"/>
    <ds:schemaRef ds:uri="f12e8b97-0279-4eee-8707-8d5b48a7a46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8048AD8-521C-4261-B9B0-D622A828156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116</Words>
  <Application>Microsoft Office PowerPoint</Application>
  <PresentationFormat>Widescreen</PresentationFormat>
  <Paragraphs>10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Arial</vt:lpstr>
      <vt:lpstr>Calibri</vt:lpstr>
      <vt:lpstr>Calibri Light</vt:lpstr>
      <vt:lpstr>Helevetica new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Tara Pickles</dc:creator>
  <cp:lastModifiedBy>Tara Pickles</cp:lastModifiedBy>
  <cp:revision>1</cp:revision>
  <dcterms:created xsi:type="dcterms:W3CDTF">2022-10-13T16:07:47Z</dcterms:created>
  <dcterms:modified xsi:type="dcterms:W3CDTF">2022-10-18T12:44:15Z</dcterms:modified>
</cp:coreProperties>
</file>